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1" r:id="rId5"/>
    <p:sldMasterId id="2147483812" r:id="rId6"/>
  </p:sldMasterIdLst>
  <p:notesMasterIdLst>
    <p:notesMasterId r:id="rId16"/>
  </p:notesMasterIdLst>
  <p:handoutMasterIdLst>
    <p:handoutMasterId r:id="rId17"/>
  </p:handoutMasterIdLst>
  <p:sldIdLst>
    <p:sldId id="2147472372" r:id="rId7"/>
    <p:sldId id="2147472248" r:id="rId8"/>
    <p:sldId id="2147472367" r:id="rId9"/>
    <p:sldId id="2147472368" r:id="rId10"/>
    <p:sldId id="783" r:id="rId11"/>
    <p:sldId id="784" r:id="rId12"/>
    <p:sldId id="2147472371" r:id="rId13"/>
    <p:sldId id="2147472301" r:id="rId14"/>
    <p:sldId id="2147472374" r:id="rId15"/>
  </p:sldIdLst>
  <p:sldSz cx="12192000" cy="6858000"/>
  <p:notesSz cx="9866313" cy="67357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itys" id="{A97E9B99-408B-8341-AA8F-9B966F805ABA}">
          <p14:sldIdLst>
            <p14:sldId id="2147472372"/>
            <p14:sldId id="2147472248"/>
            <p14:sldId id="2147472367"/>
            <p14:sldId id="2147472368"/>
            <p14:sldId id="783"/>
            <p14:sldId id="784"/>
            <p14:sldId id="2147472371"/>
            <p14:sldId id="2147472301"/>
            <p14:sldId id="21474723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pos="855">
          <p15:clr>
            <a:srgbClr val="A4A3A4"/>
          </p15:clr>
        </p15:guide>
        <p15:guide id="4" pos="987">
          <p15:clr>
            <a:srgbClr val="A4A3A4"/>
          </p15:clr>
        </p15:guide>
        <p15:guide id="5" pos="3909">
          <p15:clr>
            <a:srgbClr val="A4A3A4"/>
          </p15:clr>
        </p15:guide>
        <p15:guide id="6" pos="3772">
          <p15:clr>
            <a:srgbClr val="A4A3A4"/>
          </p15:clr>
        </p15:guide>
        <p15:guide id="7" pos="7466">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695B48-7267-D0C5-7EE3-18F0D1155EEB}" name="Elina Niemitalo-Haapola" initials="EN" userId="S::elniemit@univ.yo.oulu.fi::3ad4aaa2-6a6c-4812-a768-1c20ecf728c6" providerId="AD"/>
  <p188:author id="{8A629D64-0BE0-85E4-FB98-70FD0E6A6FCF}" name="Anu Rytivaara" initials="AR" userId="S::arytivaa@univ.yo.oulu.fi::c20856c6-db78-4082-93ea-c761d7559a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ri Ovaskainen" initials="PO" lastIdx="3" clrIdx="0">
    <p:extLst>
      <p:ext uri="{19B8F6BF-5375-455C-9EA6-DF929625EA0E}">
        <p15:presenceInfo xmlns:p15="http://schemas.microsoft.com/office/powerpoint/2012/main" userId="S::povaskai@univ.yo.oulu.fi::cecde4e8-c554-48c0-9eba-94d8bf2fb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FF"/>
    <a:srgbClr val="D9D9D9"/>
    <a:srgbClr val="16BCFE"/>
    <a:srgbClr val="FFFFFF"/>
    <a:srgbClr val="F2F2F2"/>
    <a:srgbClr val="A6A6A6"/>
    <a:srgbClr val="486569"/>
    <a:srgbClr val="FEF200"/>
    <a:srgbClr val="00C057"/>
    <a:srgbClr val="00BC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3" autoAdjust="0"/>
    <p:restoredTop sz="94660"/>
  </p:normalViewPr>
  <p:slideViewPr>
    <p:cSldViewPr snapToGrid="0">
      <p:cViewPr varScale="1">
        <p:scale>
          <a:sx n="105" d="100"/>
          <a:sy n="105" d="100"/>
        </p:scale>
        <p:origin x="954" y="96"/>
      </p:cViewPr>
      <p:guideLst>
        <p:guide orient="horz" pos="2160"/>
        <p:guide pos="3840"/>
        <p:guide pos="855"/>
        <p:guide pos="987"/>
        <p:guide pos="3909"/>
        <p:guide pos="3772"/>
        <p:guide pos="7466"/>
      </p:guideLst>
    </p:cSldViewPr>
  </p:slideViewPr>
  <p:notesTextViewPr>
    <p:cViewPr>
      <p:scale>
        <a:sx n="1" d="1"/>
        <a:sy n="1" d="1"/>
      </p:scale>
      <p:origin x="0" y="0"/>
    </p:cViewPr>
  </p:notesTextViewPr>
  <p:notesViewPr>
    <p:cSldViewPr snapToGrid="0">
      <p:cViewPr>
        <p:scale>
          <a:sx n="1" d="2"/>
          <a:sy n="1" d="2"/>
        </p:scale>
        <p:origin x="0" y="0"/>
      </p:cViewPr>
      <p:guideLst>
        <p:guide orient="horz" pos="2122"/>
        <p:guide pos="31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4DF430F-3DCE-B848-9B70-F9C6AF828689}"/>
              </a:ext>
            </a:extLst>
          </p:cNvPr>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lang="fi-FI">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9C08304F-6EBE-8349-ADA8-FF0EEE4AB570}"/>
              </a:ext>
            </a:extLst>
          </p:cNvPr>
          <p:cNvSpPr>
            <a:spLocks noGrp="1"/>
          </p:cNvSpPr>
          <p:nvPr>
            <p:ph type="dt" sz="quarter" idx="1"/>
          </p:nvPr>
        </p:nvSpPr>
        <p:spPr>
          <a:xfrm>
            <a:off x="5588627" y="0"/>
            <a:ext cx="4275403" cy="337958"/>
          </a:xfrm>
          <a:prstGeom prst="rect">
            <a:avLst/>
          </a:prstGeom>
        </p:spPr>
        <p:txBody>
          <a:bodyPr vert="horz" lIns="91440" tIns="45720" rIns="91440" bIns="45720" rtlCol="0"/>
          <a:lstStyle>
            <a:lvl1pPr algn="r">
              <a:defRPr sz="1200"/>
            </a:lvl1pPr>
          </a:lstStyle>
          <a:p>
            <a:fld id="{CFE6FE23-C19A-4C2B-B647-D023ECBFBBFC}" type="datetime1">
              <a:rPr lang="fi-FI" smtClean="0">
                <a:latin typeface="Arial" panose="020B0604020202020204" pitchFamily="34" charset="0"/>
                <a:cs typeface="Arial" panose="020B0604020202020204" pitchFamily="34" charset="0"/>
              </a:rPr>
              <a:t>22.6.2026</a:t>
            </a:fld>
            <a:endParaRPr lang="fi-FI">
              <a:latin typeface="Arial" panose="020B0604020202020204" pitchFamily="34" charset="0"/>
              <a:cs typeface="Arial" panose="020B0604020202020204" pitchFamily="34" charset="0"/>
            </a:endParaRPr>
          </a:p>
        </p:txBody>
      </p:sp>
      <p:sp>
        <p:nvSpPr>
          <p:cNvPr id="4" name="Alatunnisteen paikkamerkki 3">
            <a:extLst>
              <a:ext uri="{FF2B5EF4-FFF2-40B4-BE49-F238E27FC236}">
                <a16:creationId xmlns:a16="http://schemas.microsoft.com/office/drawing/2014/main" id="{963FAB21-5E0A-6C46-9875-7FD5D179C7C7}"/>
              </a:ext>
            </a:extLst>
          </p:cNvPr>
          <p:cNvSpPr>
            <a:spLocks noGrp="1"/>
          </p:cNvSpPr>
          <p:nvPr>
            <p:ph type="ftr" sz="quarter" idx="2"/>
          </p:nvPr>
        </p:nvSpPr>
        <p:spPr>
          <a:xfrm>
            <a:off x="1" y="6397807"/>
            <a:ext cx="4275403" cy="337957"/>
          </a:xfrm>
          <a:prstGeom prst="rect">
            <a:avLst/>
          </a:prstGeom>
        </p:spPr>
        <p:txBody>
          <a:bodyPr vert="horz" lIns="91440" tIns="45720" rIns="91440" bIns="45720" rtlCol="0" anchor="b"/>
          <a:lstStyle>
            <a:lvl1pPr algn="l">
              <a:defRPr sz="1200"/>
            </a:lvl1pPr>
          </a:lstStyle>
          <a:p>
            <a:endParaRPr lang="fi-FI">
              <a:latin typeface="Arial" panose="020B0604020202020204" pitchFamily="34" charset="0"/>
              <a:cs typeface="Arial" panose="020B0604020202020204" pitchFamily="34" charset="0"/>
            </a:endParaRPr>
          </a:p>
        </p:txBody>
      </p:sp>
      <p:sp>
        <p:nvSpPr>
          <p:cNvPr id="5" name="Dian numeron paikkamerkki 4">
            <a:extLst>
              <a:ext uri="{FF2B5EF4-FFF2-40B4-BE49-F238E27FC236}">
                <a16:creationId xmlns:a16="http://schemas.microsoft.com/office/drawing/2014/main" id="{D3681849-ACA6-6B46-96A1-9D932CAA9380}"/>
              </a:ext>
            </a:extLst>
          </p:cNvPr>
          <p:cNvSpPr>
            <a:spLocks noGrp="1"/>
          </p:cNvSpPr>
          <p:nvPr>
            <p:ph type="sldNum" sz="quarter" idx="3"/>
          </p:nvPr>
        </p:nvSpPr>
        <p:spPr>
          <a:xfrm>
            <a:off x="5588627" y="6397807"/>
            <a:ext cx="4275403" cy="337957"/>
          </a:xfrm>
          <a:prstGeom prst="rect">
            <a:avLst/>
          </a:prstGeom>
        </p:spPr>
        <p:txBody>
          <a:bodyPr vert="horz" lIns="91440" tIns="45720" rIns="91440" bIns="45720" rtlCol="0" anchor="b"/>
          <a:lstStyle>
            <a:lvl1pPr algn="r">
              <a:defRPr sz="1200"/>
            </a:lvl1pPr>
          </a:lstStyle>
          <a:p>
            <a:fld id="{364F7937-D2A0-7F47-9A5A-D18101150B0C}" type="slidenum">
              <a:rPr lang="fi-FI" smtClean="0">
                <a:latin typeface="Arial" panose="020B0604020202020204" pitchFamily="34" charset="0"/>
                <a:cs typeface="Arial" panose="020B0604020202020204" pitchFamily="34" charset="0"/>
              </a:rPr>
              <a:t>‹#›</a:t>
            </a:fld>
            <a:endParaRPr lang="fi-FI">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2653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fi-FI"/>
          </a:p>
        </p:txBody>
      </p:sp>
      <p:sp>
        <p:nvSpPr>
          <p:cNvPr id="3" name="Päivämäärän paikkamerkki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9D08A89E-890C-47BA-A11C-4ACA689A8B17}" type="datetime1">
              <a:rPr lang="fi-FI" smtClean="0"/>
              <a:t>22.6.2026</a:t>
            </a:fld>
            <a:endParaRPr lang="fi-FI"/>
          </a:p>
        </p:txBody>
      </p:sp>
      <p:sp>
        <p:nvSpPr>
          <p:cNvPr id="4" name="Dian kuvan paikkamerkki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fi-FI"/>
          </a:p>
        </p:txBody>
      </p:sp>
      <p:sp>
        <p:nvSpPr>
          <p:cNvPr id="7" name="Dian numeron paikkamerkki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b="0" i="0">
                <a:latin typeface="Arial" panose="020B0604020202020204" pitchFamily="34" charset="0"/>
                <a:cs typeface="Arial" panose="020B0604020202020204" pitchFamily="34" charset="0"/>
              </a:defRPr>
            </a:lvl1pPr>
          </a:lstStyle>
          <a:p>
            <a:fld id="{489A9843-4B20-4852-82CF-3B465AE84232}" type="slidenum">
              <a:rPr lang="fi-FI" smtClean="0"/>
              <a:pPr/>
              <a:t>‹#›</a:t>
            </a:fld>
            <a:endParaRPr lang="fi-FI"/>
          </a:p>
        </p:txBody>
      </p:sp>
    </p:spTree>
    <p:extLst>
      <p:ext uri="{BB962C8B-B14F-4D97-AF65-F5344CB8AC3E}">
        <p14:creationId xmlns:p14="http://schemas.microsoft.com/office/powerpoint/2010/main" val="35216683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A839-DC5C-5F55-A5BB-372DD2E0F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B3128-D005-C984-1EAF-F14D98C9B5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2E5E9D-7303-B490-3595-83596FA84BC8}"/>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363C88E9-68AD-EFA8-E33C-71E2FC1C77B1}"/>
              </a:ext>
            </a:extLst>
          </p:cNvPr>
          <p:cNvSpPr>
            <a:spLocks noGrp="1"/>
          </p:cNvSpPr>
          <p:nvPr>
            <p:ph type="dt" idx="1"/>
          </p:nvPr>
        </p:nvSpPr>
        <p:spPr/>
        <p:txBody>
          <a:bodyPr/>
          <a:lstStyle/>
          <a:p>
            <a:fld id="{9D08A89E-890C-47BA-A11C-4ACA689A8B17}" type="datetime1">
              <a:rPr lang="fi-FI" smtClean="0"/>
              <a:t>22.6.2026</a:t>
            </a:fld>
            <a:endParaRPr lang="fi-FI"/>
          </a:p>
        </p:txBody>
      </p:sp>
      <p:sp>
        <p:nvSpPr>
          <p:cNvPr id="5" name="Footer Placeholder 4">
            <a:extLst>
              <a:ext uri="{FF2B5EF4-FFF2-40B4-BE49-F238E27FC236}">
                <a16:creationId xmlns:a16="http://schemas.microsoft.com/office/drawing/2014/main" id="{94E58BA3-4E03-F823-A7E9-AADE20AF2D5E}"/>
              </a:ext>
            </a:extLst>
          </p:cNvPr>
          <p:cNvSpPr>
            <a:spLocks noGrp="1"/>
          </p:cNvSpPr>
          <p:nvPr>
            <p:ph type="ftr" sz="quarter" idx="4"/>
          </p:nvPr>
        </p:nvSpPr>
        <p:spPr/>
        <p:txBody>
          <a:bodyPr/>
          <a:lstStyle/>
          <a:p>
            <a:endParaRPr lang="fi-FI"/>
          </a:p>
        </p:txBody>
      </p:sp>
      <p:sp>
        <p:nvSpPr>
          <p:cNvPr id="6" name="Slide Number Placeholder 5">
            <a:extLst>
              <a:ext uri="{FF2B5EF4-FFF2-40B4-BE49-F238E27FC236}">
                <a16:creationId xmlns:a16="http://schemas.microsoft.com/office/drawing/2014/main" id="{F7715D29-0527-C3DC-263A-274F48602440}"/>
              </a:ext>
            </a:extLst>
          </p:cNvPr>
          <p:cNvSpPr>
            <a:spLocks noGrp="1"/>
          </p:cNvSpPr>
          <p:nvPr>
            <p:ph type="sldNum" sz="quarter" idx="5"/>
          </p:nvPr>
        </p:nvSpPr>
        <p:spPr/>
        <p:txBody>
          <a:bodyPr/>
          <a:lstStyle/>
          <a:p>
            <a:fld id="{489A9843-4B20-4852-82CF-3B465AE84232}" type="slidenum">
              <a:rPr lang="fi-FI" smtClean="0"/>
              <a:pPr/>
              <a:t>1</a:t>
            </a:fld>
            <a:endParaRPr lang="fi-FI"/>
          </a:p>
        </p:txBody>
      </p:sp>
    </p:spTree>
    <p:extLst>
      <p:ext uri="{BB962C8B-B14F-4D97-AF65-F5344CB8AC3E}">
        <p14:creationId xmlns:p14="http://schemas.microsoft.com/office/powerpoint/2010/main" val="131910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solidFill>
                <a:srgbClr val="000000"/>
              </a:solidFill>
            </a:endParaRPr>
          </a:p>
          <a:p>
            <a:endParaRPr lang="en-US" dirty="0">
              <a:solidFill>
                <a:srgbClr val="23408F"/>
              </a:solidFill>
              <a:ea typeface="Calibri"/>
              <a:cs typeface="Calibri"/>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FDAC1-3C66-8540-940D-357789F9D5E3}"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22.6.2026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A9843-4B20-4852-82CF-3B465AE84232}"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209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40A8-2A48-A6B7-9930-8B3CDBECE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4A328-294E-F3B7-B0E8-596908572B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549DD4-C285-5D90-DCB3-B67843A41812}"/>
              </a:ext>
            </a:extLst>
          </p:cNvPr>
          <p:cNvSpPr>
            <a:spLocks noGrp="1"/>
          </p:cNvSpPr>
          <p:nvPr>
            <p:ph type="body" idx="1"/>
          </p:nvPr>
        </p:nvSpPr>
        <p:spPr/>
        <p:txBody>
          <a:bodyPr/>
          <a:lstStyle/>
          <a:p>
            <a:endParaRPr lang="en-US" dirty="0">
              <a:ea typeface="Calibri"/>
              <a:cs typeface="Calibri"/>
            </a:endParaRPr>
          </a:p>
        </p:txBody>
      </p:sp>
      <p:sp>
        <p:nvSpPr>
          <p:cNvPr id="4" name="Date Placeholder 3">
            <a:extLst>
              <a:ext uri="{FF2B5EF4-FFF2-40B4-BE49-F238E27FC236}">
                <a16:creationId xmlns:a16="http://schemas.microsoft.com/office/drawing/2014/main" id="{BA6FD74F-B779-FAAB-A158-CBDDDCA5D96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8A89E-890C-47BA-A11C-4ACA689A8B17}"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22.6.2026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A7E22DF-8AEB-DCA9-643C-886F0605B93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FC5D81EB-3581-28AB-F996-0E7978E14E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A9843-4B20-4852-82CF-3B465AE84232}"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337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209F-06E8-02FE-C1AC-5CE291823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3B9DF-33BF-6BA2-BEFA-25A8223894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C766938-8495-EE6E-9AAD-F21C04D77463}"/>
              </a:ext>
            </a:extLst>
          </p:cNvPr>
          <p:cNvSpPr>
            <a:spLocks noGrp="1"/>
          </p:cNvSpPr>
          <p:nvPr>
            <p:ph type="body" idx="1"/>
          </p:nvPr>
        </p:nvSpPr>
        <p:spPr/>
        <p:txBody>
          <a:bodyPr/>
          <a:lstStyle/>
          <a:p>
            <a:endParaRPr lang="en-US" dirty="0">
              <a:ea typeface="Calibri"/>
              <a:cs typeface="Calibri"/>
            </a:endParaRPr>
          </a:p>
        </p:txBody>
      </p:sp>
      <p:sp>
        <p:nvSpPr>
          <p:cNvPr id="4" name="Date Placeholder 3">
            <a:extLst>
              <a:ext uri="{FF2B5EF4-FFF2-40B4-BE49-F238E27FC236}">
                <a16:creationId xmlns:a16="http://schemas.microsoft.com/office/drawing/2014/main" id="{9B182261-A6B8-A749-0614-2DFE24498E5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8A89E-890C-47BA-A11C-4ACA689A8B17}"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22.6.2026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B36A066-DE43-16DA-1316-344C61D1C2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B5EFE98F-B544-C264-0664-E9019A7532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A9843-4B20-4852-82CF-3B465AE84232}"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543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FDAC1-3C66-8540-940D-357789F9D5E3}"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22.6.2026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A9843-4B20-4852-82CF-3B465AE84232}"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389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FDAC1-3C66-8540-940D-357789F9D5E3}"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22.6.2026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A9843-4B20-4852-82CF-3B465AE84232}"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679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BC78-036A-A834-3C66-3BA5BD277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514A0-9690-EEE7-B3D2-3C607694996C}"/>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B8F6C19-72A8-531D-05BA-657C2583AF47}"/>
              </a:ext>
            </a:extLst>
          </p:cNvPr>
          <p:cNvSpPr>
            <a:spLocks noGrp="1"/>
          </p:cNvSpPr>
          <p:nvPr>
            <p:ph type="body" idx="1"/>
          </p:nvPr>
        </p:nvSpPr>
        <p:spPr/>
        <p:txBody>
          <a:bodyPr/>
          <a:lstStyle/>
          <a:p>
            <a:endParaRPr lang="fi-FI" sz="1200" b="0" i="0" kern="1200" dirty="0">
              <a:solidFill>
                <a:schemeClr val="tx1"/>
              </a:solidFill>
              <a:effectLst/>
              <a:latin typeface="+mn-lt"/>
              <a:ea typeface="+mn-ea"/>
              <a:cs typeface="+mn-cs"/>
            </a:endParaRPr>
          </a:p>
        </p:txBody>
      </p:sp>
      <p:sp>
        <p:nvSpPr>
          <p:cNvPr id="4" name="Date Placeholder 3">
            <a:extLst>
              <a:ext uri="{FF2B5EF4-FFF2-40B4-BE49-F238E27FC236}">
                <a16:creationId xmlns:a16="http://schemas.microsoft.com/office/drawing/2014/main" id="{0ECD2148-7177-BFF5-ECC3-86F83280B98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8A89E-890C-47BA-A11C-4ACA689A8B17}" type="datetime1">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22.6.2026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71D4E30-86EC-0DE3-722F-35B30D4A836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EFFDF38-040B-1D24-16C8-363CE5FE09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A9843-4B20-4852-82CF-3B465AE84232}" type="slidenum">
              <a:rPr kumimoji="0" lang="fi-FI"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779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Date Placeholder 3"/>
          <p:cNvSpPr>
            <a:spLocks noGrp="1"/>
          </p:cNvSpPr>
          <p:nvPr>
            <p:ph type="dt" idx="1"/>
          </p:nvPr>
        </p:nvSpPr>
        <p:spPr/>
        <p:txBody>
          <a:bodyPr/>
          <a:lstStyle/>
          <a:p>
            <a:fld id="{2B1FDAC1-3C66-8540-940D-357789F9D5E3}" type="datetime1">
              <a:rPr lang="fi-FI" smtClean="0"/>
              <a:t>22.6.2026</a:t>
            </a:fld>
            <a:endParaRPr lang="fi-FI"/>
          </a:p>
        </p:txBody>
      </p:sp>
      <p:sp>
        <p:nvSpPr>
          <p:cNvPr id="5" name="Footer Placeholder 4"/>
          <p:cNvSpPr>
            <a:spLocks noGrp="1"/>
          </p:cNvSpPr>
          <p:nvPr>
            <p:ph type="ftr" sz="quarter" idx="4"/>
          </p:nvPr>
        </p:nvSpPr>
        <p:spPr/>
        <p:txBody>
          <a:bodyPr/>
          <a:lstStyle/>
          <a:p>
            <a:endParaRPr lang="fi-FI"/>
          </a:p>
        </p:txBody>
      </p:sp>
      <p:sp>
        <p:nvSpPr>
          <p:cNvPr id="6" name="Slide Number Placeholder 5"/>
          <p:cNvSpPr>
            <a:spLocks noGrp="1"/>
          </p:cNvSpPr>
          <p:nvPr>
            <p:ph type="sldNum" sz="quarter" idx="5"/>
          </p:nvPr>
        </p:nvSpPr>
        <p:spPr/>
        <p:txBody>
          <a:bodyPr/>
          <a:lstStyle/>
          <a:p>
            <a:fld id="{489A9843-4B20-4852-82CF-3B465AE84232}" type="slidenum">
              <a:rPr lang="fi-FI" smtClean="0"/>
              <a:pPr/>
              <a:t>8</a:t>
            </a:fld>
            <a:endParaRPr lang="fi-FI"/>
          </a:p>
        </p:txBody>
      </p:sp>
    </p:spTree>
    <p:extLst>
      <p:ext uri="{BB962C8B-B14F-4D97-AF65-F5344CB8AC3E}">
        <p14:creationId xmlns:p14="http://schemas.microsoft.com/office/powerpoint/2010/main" val="297741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56A1-07E3-EF65-75F8-FDDE2125F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77978-67CD-732B-2F62-A6EA81919E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FA6E4E-8411-AAB9-1A53-D02379B3F400}"/>
              </a:ext>
            </a:extLst>
          </p:cNvPr>
          <p:cNvSpPr>
            <a:spLocks noGrp="1"/>
          </p:cNvSpPr>
          <p:nvPr>
            <p:ph type="body" idx="1"/>
          </p:nvPr>
        </p:nvSpPr>
        <p:spPr/>
        <p:txBody>
          <a:bodyPr/>
          <a:lstStyle/>
          <a:p>
            <a:endParaRPr lang="fi-FI"/>
          </a:p>
        </p:txBody>
      </p:sp>
      <p:sp>
        <p:nvSpPr>
          <p:cNvPr id="4" name="Date Placeholder 3">
            <a:extLst>
              <a:ext uri="{FF2B5EF4-FFF2-40B4-BE49-F238E27FC236}">
                <a16:creationId xmlns:a16="http://schemas.microsoft.com/office/drawing/2014/main" id="{6EB4CFDD-E79F-E28D-EEA7-59B4A742763C}"/>
              </a:ext>
            </a:extLst>
          </p:cNvPr>
          <p:cNvSpPr>
            <a:spLocks noGrp="1"/>
          </p:cNvSpPr>
          <p:nvPr>
            <p:ph type="dt" idx="1"/>
          </p:nvPr>
        </p:nvSpPr>
        <p:spPr/>
        <p:txBody>
          <a:bodyPr/>
          <a:lstStyle/>
          <a:p>
            <a:fld id="{9D08A89E-890C-47BA-A11C-4ACA689A8B17}" type="datetime1">
              <a:rPr lang="fi-FI" smtClean="0"/>
              <a:t>22.6.2026</a:t>
            </a:fld>
            <a:endParaRPr lang="fi-FI"/>
          </a:p>
        </p:txBody>
      </p:sp>
      <p:sp>
        <p:nvSpPr>
          <p:cNvPr id="5" name="Footer Placeholder 4">
            <a:extLst>
              <a:ext uri="{FF2B5EF4-FFF2-40B4-BE49-F238E27FC236}">
                <a16:creationId xmlns:a16="http://schemas.microsoft.com/office/drawing/2014/main" id="{ADABD616-76E0-5190-494A-3B76424E9000}"/>
              </a:ext>
            </a:extLst>
          </p:cNvPr>
          <p:cNvSpPr>
            <a:spLocks noGrp="1"/>
          </p:cNvSpPr>
          <p:nvPr>
            <p:ph type="ftr" sz="quarter" idx="4"/>
          </p:nvPr>
        </p:nvSpPr>
        <p:spPr/>
        <p:txBody>
          <a:bodyPr/>
          <a:lstStyle/>
          <a:p>
            <a:endParaRPr lang="fi-FI"/>
          </a:p>
        </p:txBody>
      </p:sp>
      <p:sp>
        <p:nvSpPr>
          <p:cNvPr id="6" name="Slide Number Placeholder 5">
            <a:extLst>
              <a:ext uri="{FF2B5EF4-FFF2-40B4-BE49-F238E27FC236}">
                <a16:creationId xmlns:a16="http://schemas.microsoft.com/office/drawing/2014/main" id="{5034BB20-9DC1-46C6-D750-4176B804ED7B}"/>
              </a:ext>
            </a:extLst>
          </p:cNvPr>
          <p:cNvSpPr>
            <a:spLocks noGrp="1"/>
          </p:cNvSpPr>
          <p:nvPr>
            <p:ph type="sldNum" sz="quarter" idx="5"/>
          </p:nvPr>
        </p:nvSpPr>
        <p:spPr/>
        <p:txBody>
          <a:bodyPr/>
          <a:lstStyle/>
          <a:p>
            <a:fld id="{489A9843-4B20-4852-82CF-3B465AE84232}" type="slidenum">
              <a:rPr lang="fi-FI" smtClean="0"/>
              <a:pPr/>
              <a:t>9</a:t>
            </a:fld>
            <a:endParaRPr lang="fi-FI"/>
          </a:p>
        </p:txBody>
      </p:sp>
    </p:spTree>
    <p:extLst>
      <p:ext uri="{BB962C8B-B14F-4D97-AF65-F5344CB8AC3E}">
        <p14:creationId xmlns:p14="http://schemas.microsoft.com/office/powerpoint/2010/main" val="415474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ää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2"/>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chemeClr val="accent4"/>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Päivämäärän paikkamerkki 14">
            <a:extLst>
              <a:ext uri="{FF2B5EF4-FFF2-40B4-BE49-F238E27FC236}">
                <a16:creationId xmlns:a16="http://schemas.microsoft.com/office/drawing/2014/main" id="{91694F22-65CC-6C48-8809-DCFD8FC734A8}"/>
              </a:ext>
            </a:extLst>
          </p:cNvPr>
          <p:cNvSpPr>
            <a:spLocks noGrp="1"/>
          </p:cNvSpPr>
          <p:nvPr>
            <p:ph type="dt" sz="half" idx="10"/>
          </p:nvPr>
        </p:nvSpPr>
        <p:spPr/>
        <p:txBody>
          <a:bodyPr/>
          <a:lstStyle/>
          <a:p>
            <a:fld id="{98753ABA-5B09-402C-8CA8-686BF1C2ED70}" type="datetime1">
              <a:rPr lang="fi-FI" smtClean="0"/>
              <a:t>22.6.2026</a:t>
            </a:fld>
            <a:endParaRPr lang="fi-FI"/>
          </a:p>
        </p:txBody>
      </p:sp>
      <p:sp>
        <p:nvSpPr>
          <p:cNvPr id="17" name="Dian numeron paikkamerkki 16">
            <a:extLst>
              <a:ext uri="{FF2B5EF4-FFF2-40B4-BE49-F238E27FC236}">
                <a16:creationId xmlns:a16="http://schemas.microsoft.com/office/drawing/2014/main" id="{085BFC6C-6D67-4043-AD0B-7767B31BDB64}"/>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3" name="Alatunnisteen paikkamerkki 2">
            <a:extLst>
              <a:ext uri="{FF2B5EF4-FFF2-40B4-BE49-F238E27FC236}">
                <a16:creationId xmlns:a16="http://schemas.microsoft.com/office/drawing/2014/main" id="{5C7B0CB1-AB90-8940-9298-3C95304C08E2}"/>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411653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rgbClr val="23408F"/>
                </a:solidFill>
              </a:defRPr>
            </a:lvl1pPr>
          </a:lstStyle>
          <a:p>
            <a:r>
              <a:rPr lang="fi-FI"/>
              <a:t>Otsikko tähän </a:t>
            </a:r>
            <a:br>
              <a:rPr lang="fi-FI"/>
            </a:br>
            <a:r>
              <a:rPr lang="fi-FI"/>
              <a:t>näin lyhyt on</a:t>
            </a:r>
            <a:br>
              <a:rPr lang="fi-FI"/>
            </a:br>
            <a:r>
              <a:rPr lang="fi-FI"/>
              <a:t>aina parempi</a:t>
            </a:r>
          </a:p>
        </p:txBody>
      </p:sp>
      <p:sp>
        <p:nvSpPr>
          <p:cNvPr id="14" name="Sisällön paikkamerkki 2">
            <a:extLst>
              <a:ext uri="{FF2B5EF4-FFF2-40B4-BE49-F238E27FC236}">
                <a16:creationId xmlns:a16="http://schemas.microsoft.com/office/drawing/2014/main" id="{4905C298-B655-764D-9E12-EFBEAEC275AB}"/>
              </a:ext>
            </a:extLst>
          </p:cNvPr>
          <p:cNvSpPr>
            <a:spLocks noGrp="1"/>
          </p:cNvSpPr>
          <p:nvPr>
            <p:ph idx="13"/>
          </p:nvPr>
        </p:nvSpPr>
        <p:spPr>
          <a:xfrm>
            <a:off x="6210300" y="584200"/>
            <a:ext cx="5637212" cy="573219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Päivämäärän paikkamerkki 19">
            <a:extLst>
              <a:ext uri="{FF2B5EF4-FFF2-40B4-BE49-F238E27FC236}">
                <a16:creationId xmlns:a16="http://schemas.microsoft.com/office/drawing/2014/main" id="{5E05D7E6-6710-5F4A-8D37-4F863946B3DF}"/>
              </a:ext>
            </a:extLst>
          </p:cNvPr>
          <p:cNvSpPr>
            <a:spLocks noGrp="1"/>
          </p:cNvSpPr>
          <p:nvPr>
            <p:ph type="dt" sz="half" idx="10"/>
          </p:nvPr>
        </p:nvSpPr>
        <p:spPr/>
        <p:txBody>
          <a:bodyPr/>
          <a:lstStyle/>
          <a:p>
            <a:fld id="{5F10518B-ACEC-41EA-A830-FA61B016ED71}" type="datetime1">
              <a:rPr lang="fi-FI" smtClean="0"/>
              <a:t>22.6.2026</a:t>
            </a:fld>
            <a:endParaRPr lang="fi-FI"/>
          </a:p>
        </p:txBody>
      </p:sp>
      <p:sp>
        <p:nvSpPr>
          <p:cNvPr id="21" name="Alatunnisteen paikkamerkki 20">
            <a:extLst>
              <a:ext uri="{FF2B5EF4-FFF2-40B4-BE49-F238E27FC236}">
                <a16:creationId xmlns:a16="http://schemas.microsoft.com/office/drawing/2014/main" id="{AC766585-01CE-9445-9523-2B9F0A547949}"/>
              </a:ext>
            </a:extLst>
          </p:cNvPr>
          <p:cNvSpPr>
            <a:spLocks noGrp="1"/>
          </p:cNvSpPr>
          <p:nvPr>
            <p:ph type="ftr" sz="quarter" idx="11"/>
          </p:nvPr>
        </p:nvSpPr>
        <p:spPr/>
        <p:txBody>
          <a:bodyPr/>
          <a:lstStyle/>
          <a:p>
            <a:r>
              <a:rPr lang="fi-FI"/>
              <a:t>Testitunniste</a:t>
            </a:r>
          </a:p>
        </p:txBody>
      </p:sp>
      <p:sp>
        <p:nvSpPr>
          <p:cNvPr id="22" name="Dian numeron paikkamerkki 21">
            <a:extLst>
              <a:ext uri="{FF2B5EF4-FFF2-40B4-BE49-F238E27FC236}">
                <a16:creationId xmlns:a16="http://schemas.microsoft.com/office/drawing/2014/main" id="{8FEB8BC7-6897-B14F-9FD9-285AD703ED8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8902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tx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D6136B94-42AC-F44A-BE16-F1F56785C618}"/>
              </a:ext>
            </a:extLst>
          </p:cNvPr>
          <p:cNvSpPr>
            <a:spLocks noGrp="1"/>
          </p:cNvSpPr>
          <p:nvPr>
            <p:ph idx="14"/>
          </p:nvPr>
        </p:nvSpPr>
        <p:spPr>
          <a:xfrm>
            <a:off x="6210300" y="584200"/>
            <a:ext cx="5637212" cy="573219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DB1455E-43E4-4E98-B99B-4FA9B5E3021D}"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5E852FFC-B20F-0446-BD6A-096292B859FA}"/>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41939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tx1"/>
                </a:solidFill>
              </a:defRPr>
            </a:lvl1pPr>
          </a:lstStyle>
          <a:p>
            <a:r>
              <a:rPr lang="fi-FI"/>
              <a:t>Otsikko tähän </a:t>
            </a:r>
            <a:br>
              <a:rPr lang="fi-FI"/>
            </a:br>
            <a:r>
              <a:rPr lang="fi-FI"/>
              <a:t>näin lyhyt on</a:t>
            </a:r>
            <a:br>
              <a:rPr lang="fi-FI"/>
            </a:br>
            <a:r>
              <a:rPr lang="fi-FI"/>
              <a:t>aina parempi</a:t>
            </a:r>
          </a:p>
        </p:txBody>
      </p:sp>
      <p:sp>
        <p:nvSpPr>
          <p:cNvPr id="12" name="Sisällön paikkamerkki 2">
            <a:extLst>
              <a:ext uri="{FF2B5EF4-FFF2-40B4-BE49-F238E27FC236}">
                <a16:creationId xmlns:a16="http://schemas.microsoft.com/office/drawing/2014/main" id="{76214901-BF9B-0E4A-9383-D2F64B9F9620}"/>
              </a:ext>
            </a:extLst>
          </p:cNvPr>
          <p:cNvSpPr>
            <a:spLocks noGrp="1"/>
          </p:cNvSpPr>
          <p:nvPr>
            <p:ph idx="13"/>
          </p:nvPr>
        </p:nvSpPr>
        <p:spPr>
          <a:xfrm>
            <a:off x="6210300" y="584200"/>
            <a:ext cx="5637212" cy="573219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3" name="Päivämäärän paikkamerkki 12">
            <a:extLst>
              <a:ext uri="{FF2B5EF4-FFF2-40B4-BE49-F238E27FC236}">
                <a16:creationId xmlns:a16="http://schemas.microsoft.com/office/drawing/2014/main" id="{E30F2E7B-A0EF-0947-B2CE-BAF73A093C04}"/>
              </a:ext>
            </a:extLst>
          </p:cNvPr>
          <p:cNvSpPr>
            <a:spLocks noGrp="1"/>
          </p:cNvSpPr>
          <p:nvPr>
            <p:ph type="dt" sz="half" idx="10"/>
          </p:nvPr>
        </p:nvSpPr>
        <p:spPr/>
        <p:txBody>
          <a:bodyPr/>
          <a:lstStyle/>
          <a:p>
            <a:fld id="{1A24F6C5-39B3-415F-942E-82278DE86C1D}" type="datetime1">
              <a:rPr lang="fi-FI" smtClean="0"/>
              <a:t>22.6.2026</a:t>
            </a:fld>
            <a:endParaRPr lang="fi-FI"/>
          </a:p>
        </p:txBody>
      </p:sp>
      <p:sp>
        <p:nvSpPr>
          <p:cNvPr id="14" name="Alatunnisteen paikkamerkki 13">
            <a:extLst>
              <a:ext uri="{FF2B5EF4-FFF2-40B4-BE49-F238E27FC236}">
                <a16:creationId xmlns:a16="http://schemas.microsoft.com/office/drawing/2014/main" id="{1A063C4A-4135-7243-A912-B151E426AD5B}"/>
              </a:ext>
            </a:extLst>
          </p:cNvPr>
          <p:cNvSpPr>
            <a:spLocks noGrp="1"/>
          </p:cNvSpPr>
          <p:nvPr>
            <p:ph type="ftr" sz="quarter" idx="11"/>
          </p:nvPr>
        </p:nvSpPr>
        <p:spPr/>
        <p:txBody>
          <a:bodyPr/>
          <a:lstStyle/>
          <a:p>
            <a:r>
              <a:rPr lang="fi-FI"/>
              <a:t>Testitunniste</a:t>
            </a:r>
          </a:p>
        </p:txBody>
      </p:sp>
      <p:sp>
        <p:nvSpPr>
          <p:cNvPr id="15" name="Dian numeron paikkamerkki 14">
            <a:extLst>
              <a:ext uri="{FF2B5EF4-FFF2-40B4-BE49-F238E27FC236}">
                <a16:creationId xmlns:a16="http://schemas.microsoft.com/office/drawing/2014/main" id="{81584BC7-D357-5046-B15C-542937F9293B}"/>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59634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graafi 1">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2780849C-806A-CC42-A9A0-463EC3670AF4}"/>
              </a:ext>
            </a:extLst>
          </p:cNvPr>
          <p:cNvSpPr>
            <a:spLocks noGrp="1"/>
          </p:cNvSpPr>
          <p:nvPr>
            <p:ph type="title" hasCustomPrompt="1"/>
          </p:nvPr>
        </p:nvSpPr>
        <p:spPr>
          <a:xfrm>
            <a:off x="6210299" y="589001"/>
            <a:ext cx="5637213" cy="867930"/>
          </a:xfrm>
        </p:spPr>
        <p:txBody>
          <a:bodyPr wrap="square" lIns="0">
            <a:spAutoFit/>
          </a:bodyPr>
          <a:lstStyle>
            <a:lvl1pPr>
              <a:defRPr sz="2800">
                <a:solidFill>
                  <a:schemeClr val="tx2"/>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7CF89B89-A197-8C47-9A3B-DDAC4A12AD9D}"/>
              </a:ext>
            </a:extLst>
          </p:cNvPr>
          <p:cNvSpPr>
            <a:spLocks noGrp="1"/>
          </p:cNvSpPr>
          <p:nvPr>
            <p:ph idx="17"/>
          </p:nvPr>
        </p:nvSpPr>
        <p:spPr>
          <a:xfrm>
            <a:off x="6210300" y="1544320"/>
            <a:ext cx="5637212" cy="4772072"/>
          </a:xfrm>
        </p:spPr>
        <p:txBody>
          <a:bodyPr/>
          <a:lstStyle>
            <a:lvl1pPr>
              <a:defRPr>
                <a:solidFill>
                  <a:srgbClr val="23418F"/>
                </a:solidFill>
              </a:defRPr>
            </a:lvl1pPr>
            <a:lvl2pPr marL="360363" indent="-360363">
              <a:buFont typeface="Verdana" panose="020B0604030504040204" pitchFamily="34" charset="0"/>
              <a:buChar char="-"/>
              <a:defRPr>
                <a:solidFill>
                  <a:srgbClr val="23418F"/>
                </a:solidFill>
              </a:defRPr>
            </a:lvl2pPr>
            <a:lvl3pPr marL="720725" indent="-360363">
              <a:buFont typeface="Verdana" panose="020B0604030504040204" pitchFamily="34" charset="0"/>
              <a:buChar char="-"/>
              <a:defRPr>
                <a:solidFill>
                  <a:srgbClr val="23418F"/>
                </a:solidFill>
              </a:defRPr>
            </a:lvl3pPr>
            <a:lvl4pPr marL="1073150" indent="-352425">
              <a:buFont typeface="Verdana" panose="020B0604030504040204" pitchFamily="34" charset="0"/>
              <a:buChar char="-"/>
              <a:defRPr>
                <a:solidFill>
                  <a:srgbClr val="23418F"/>
                </a:solidFill>
              </a:defRPr>
            </a:lvl4pPr>
            <a:lvl5pPr marL="1435100" indent="-361950">
              <a:buFont typeface="Verdana" panose="020B0604030504040204" pitchFamily="34" charset="0"/>
              <a:buChar char="-"/>
              <a:defRPr>
                <a:solidFill>
                  <a:srgbClr val="2341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2"/>
                </a:solidFill>
              </a:defRPr>
            </a:lvl1pPr>
          </a:lstStyle>
          <a:p>
            <a:r>
              <a:rPr lang="fi-FI"/>
              <a:t>Lisää kaavio</a:t>
            </a:r>
            <a:endParaRPr lang="en-US"/>
          </a:p>
        </p:txBody>
      </p:sp>
      <p:grpSp>
        <p:nvGrpSpPr>
          <p:cNvPr id="16"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BA0272AD-592A-4DB6-B7E7-DF0291B5CFC0}" type="datetime1">
              <a:rPr lang="fi-FI" smtClean="0"/>
              <a:t>22.6.2026</a:t>
            </a:fld>
            <a:endParaRPr lang="fi-FI"/>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fi-FI"/>
              <a:t>Testitunniste</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426186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graafi 2">
    <p:bg>
      <p:bgPr>
        <a:solidFill>
          <a:srgbClr val="01AEF0"/>
        </a:solidFill>
        <a:effectLst/>
      </p:bgPr>
    </p:bg>
    <p:spTree>
      <p:nvGrpSpPr>
        <p:cNvPr id="1" name=""/>
        <p:cNvGrpSpPr/>
        <p:nvPr/>
      </p:nvGrpSpPr>
      <p:grpSpPr>
        <a:xfrm>
          <a:off x="0" y="0"/>
          <a:ext cx="0" cy="0"/>
          <a:chOff x="0" y="0"/>
          <a:chExt cx="0" cy="0"/>
        </a:xfrm>
      </p:grpSpPr>
      <p:sp>
        <p:nvSpPr>
          <p:cNvPr id="21" name="Otsikko 1">
            <a:extLst>
              <a:ext uri="{FF2B5EF4-FFF2-40B4-BE49-F238E27FC236}">
                <a16:creationId xmlns:a16="http://schemas.microsoft.com/office/drawing/2014/main" id="{A48BE2BA-C9CD-9B4E-B828-F30A5AB4C5E7}"/>
              </a:ext>
            </a:extLst>
          </p:cNvPr>
          <p:cNvSpPr>
            <a:spLocks noGrp="1"/>
          </p:cNvSpPr>
          <p:nvPr>
            <p:ph type="title" hasCustomPrompt="1"/>
          </p:nvPr>
        </p:nvSpPr>
        <p:spPr>
          <a:xfrm>
            <a:off x="6210299" y="589001"/>
            <a:ext cx="5637213" cy="867930"/>
          </a:xfrm>
        </p:spPr>
        <p:txBody>
          <a:bodyPr wrap="square" l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729CF55A-0C9B-1449-80EC-E0F228B22855}"/>
              </a:ext>
            </a:extLst>
          </p:cNvPr>
          <p:cNvSpPr>
            <a:spLocks noGrp="1"/>
          </p:cNvSpPr>
          <p:nvPr>
            <p:ph idx="1"/>
          </p:nvPr>
        </p:nvSpPr>
        <p:spPr>
          <a:xfrm>
            <a:off x="6210298" y="1544320"/>
            <a:ext cx="5637213"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124DDCF-22D3-4A6D-84F1-C13737722C74}"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221569BF-F5FA-CA41-8F49-5FA850C952F4}"/>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69906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graafi 3">
    <p:bg>
      <p:bgPr>
        <a:solidFill>
          <a:srgbClr val="4BBCAA"/>
        </a:solidFill>
        <a:effectLst/>
      </p:bgPr>
    </p:bg>
    <p:spTree>
      <p:nvGrpSpPr>
        <p:cNvPr id="1" name=""/>
        <p:cNvGrpSpPr/>
        <p:nvPr/>
      </p:nvGrpSpPr>
      <p:grpSpPr>
        <a:xfrm>
          <a:off x="0" y="0"/>
          <a:ext cx="0" cy="0"/>
          <a:chOff x="0" y="0"/>
          <a:chExt cx="0" cy="0"/>
        </a:xfrm>
      </p:grpSpPr>
      <p:sp>
        <p:nvSpPr>
          <p:cNvPr id="21" name="Otsikko 1">
            <a:extLst>
              <a:ext uri="{FF2B5EF4-FFF2-40B4-BE49-F238E27FC236}">
                <a16:creationId xmlns:a16="http://schemas.microsoft.com/office/drawing/2014/main" id="{E1EA7783-2E4C-5041-8BE0-E52808FD1BF4}"/>
              </a:ext>
            </a:extLst>
          </p:cNvPr>
          <p:cNvSpPr>
            <a:spLocks noGrp="1"/>
          </p:cNvSpPr>
          <p:nvPr>
            <p:ph type="title" hasCustomPrompt="1"/>
          </p:nvPr>
        </p:nvSpPr>
        <p:spPr>
          <a:xfrm>
            <a:off x="6210299" y="589001"/>
            <a:ext cx="5637213" cy="867930"/>
          </a:xfrm>
        </p:spPr>
        <p:txBody>
          <a:bodyPr wrap="square" l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B18977F8-1AA2-474A-8BC7-6026C33B8FAC}"/>
              </a:ext>
            </a:extLst>
          </p:cNvPr>
          <p:cNvSpPr>
            <a:spLocks noGrp="1"/>
          </p:cNvSpPr>
          <p:nvPr>
            <p:ph idx="15"/>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CC96C2E2-DDD7-4B9A-BE67-DE32E5076690}"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155FBA58-0BCD-B143-9FD1-31F6775FAAB9}"/>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52071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1">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59DEDA13-5D38-9142-884C-06B5FF485A86}"/>
              </a:ext>
            </a:extLst>
          </p:cNvPr>
          <p:cNvSpPr>
            <a:spLocks noGrp="1"/>
          </p:cNvSpPr>
          <p:nvPr>
            <p:ph type="title" hasCustomPrompt="1"/>
          </p:nvPr>
        </p:nvSpPr>
        <p:spPr>
          <a:xfrm>
            <a:off x="6210298" y="589001"/>
            <a:ext cx="5637215" cy="867930"/>
          </a:xfrm>
        </p:spPr>
        <p:txBody>
          <a:bodyPr wrap="square" rIns="0">
            <a:spAutoFit/>
          </a:bodyPr>
          <a:lstStyle>
            <a:lvl1pPr>
              <a:defRPr sz="2800" b="1">
                <a:solidFill>
                  <a:schemeClr val="tx2"/>
                </a:solidFill>
              </a:defRPr>
            </a:lvl1pPr>
          </a:lstStyle>
          <a:p>
            <a:r>
              <a:rPr lang="fi-FI"/>
              <a:t>Otsikko jatkuu. Sama otsikko 1/2</a:t>
            </a:r>
            <a:br>
              <a:rPr lang="fi-FI"/>
            </a:br>
            <a:r>
              <a:rPr lang="fi-FI"/>
              <a:t>Otsikko jatkuu. Sama otsikko 2/2</a:t>
            </a:r>
            <a:endParaRPr lang="en-GB"/>
          </a:p>
        </p:txBody>
      </p:sp>
      <p:sp>
        <p:nvSpPr>
          <p:cNvPr id="3" name="Sisällön paikkamerkki 2"/>
          <p:cNvSpPr>
            <a:spLocks noGrp="1"/>
          </p:cNvSpPr>
          <p:nvPr>
            <p:ph idx="1"/>
          </p:nvPr>
        </p:nvSpPr>
        <p:spPr>
          <a:xfrm>
            <a:off x="6210300" y="1544320"/>
            <a:ext cx="56372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59F4C992-6B85-7E40-A833-2A30FE4A7C92}"/>
              </a:ext>
            </a:extLst>
          </p:cNvPr>
          <p:cNvPicPr>
            <a:picLocks noChangeAspect="1"/>
          </p:cNvPicPr>
          <p:nvPr userDrawn="1"/>
        </p:nvPicPr>
        <p:blipFill rotWithShape="1">
          <a:blip r:embed="rId2"/>
          <a:srcRect l="6992" r="5517"/>
          <a:stretch/>
        </p:blipFill>
        <p:spPr>
          <a:xfrm>
            <a:off x="0" y="0"/>
            <a:ext cx="6000108" cy="6858000"/>
          </a:xfrm>
          <a:prstGeom prst="rect">
            <a:avLst/>
          </a:prstGeom>
        </p:spPr>
      </p:pic>
      <p:grpSp>
        <p:nvGrpSpPr>
          <p:cNvPr id="2" name="Logo"/>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7242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2">
    <p:bg>
      <p:bgPr>
        <a:solidFill>
          <a:srgbClr val="BCBDC0"/>
        </a:solidFill>
        <a:effectLst/>
      </p:bgPr>
    </p:bg>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B2D0C234-08E8-C548-8B9E-3EB746ABA415}"/>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667C165F-0CF4-C64B-961B-4486C87EB085}"/>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1DE49E02-A198-694D-9AEA-E76AFD24F9A4}"/>
              </a:ext>
            </a:extLst>
          </p:cNvPr>
          <p:cNvPicPr>
            <a:picLocks noChangeAspect="1"/>
          </p:cNvPicPr>
          <p:nvPr userDrawn="1"/>
        </p:nvPicPr>
        <p:blipFill rotWithShape="1">
          <a:blip r:embed="rId2"/>
          <a:srcRect l="4878" r="7631"/>
          <a:stretch/>
        </p:blipFill>
        <p:spPr>
          <a:xfrm>
            <a:off x="0" y="0"/>
            <a:ext cx="6000108"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bwMode="white">
          <a:xfrm>
            <a:off x="575052" y="529409"/>
            <a:ext cx="446731" cy="634281"/>
            <a:chOff x="575052" y="529409"/>
            <a:chExt cx="446731" cy="634281"/>
          </a:xfrm>
          <a:solidFill>
            <a:srgbClr val="FFFFFF"/>
          </a:solidFill>
        </p:grpSpPr>
        <p:sp>
          <p:nvSpPr>
            <p:cNvPr id="8" name="Freeform 6"/>
            <p:cNvSpPr>
              <a:spLocks noEditPoints="1"/>
            </p:cNvSpPr>
            <p:nvPr userDrawn="1"/>
          </p:nvSpPr>
          <p:spPr bwMode="white">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white">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white">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white">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1517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3">
    <p:bg>
      <p:bgPr>
        <a:solidFill>
          <a:srgbClr val="4BBCA9"/>
        </a:solidFill>
        <a:effectLst/>
      </p:bgPr>
    </p:bg>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3C3B2CBB-D469-9C4E-B56F-54EA6EB406A3}"/>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8290564F-0CCC-DF4A-94B6-7FF54BDB6C41}"/>
              </a:ext>
            </a:extLst>
          </p:cNvPr>
          <p:cNvSpPr>
            <a:spLocks noGrp="1"/>
          </p:cNvSpPr>
          <p:nvPr>
            <p:ph idx="1"/>
          </p:nvPr>
        </p:nvSpPr>
        <p:spPr>
          <a:xfrm>
            <a:off x="6210300" y="1544320"/>
            <a:ext cx="5637212" cy="4772072"/>
          </a:xfrm>
        </p:spPr>
        <p:txBody>
          <a:bodyPr/>
          <a:lstStyle>
            <a:lvl1pPr>
              <a:defRPr>
                <a:solidFill>
                  <a:schemeClr val="tx1"/>
                </a:solidFill>
              </a:defRPr>
            </a:lvl1pPr>
            <a:lvl2pPr marL="360363" indent="-360363">
              <a:buFont typeface="Verdana" panose="020B0604030504040204" pitchFamily="34" charset="0"/>
              <a:buChar char="-"/>
              <a:defRPr>
                <a:solidFill>
                  <a:schemeClr val="tx1"/>
                </a:solidFill>
              </a:defRPr>
            </a:lvl2pPr>
            <a:lvl3pPr marL="720725" indent="-360363">
              <a:buFont typeface="Verdana" panose="020B0604030504040204" pitchFamily="34" charset="0"/>
              <a:buChar char="-"/>
              <a:defRPr>
                <a:solidFill>
                  <a:schemeClr val="tx1"/>
                </a:solidFill>
              </a:defRPr>
            </a:lvl3pPr>
            <a:lvl4pPr marL="1073150" indent="-352425">
              <a:buFont typeface="Verdana" panose="020B0604030504040204" pitchFamily="34" charset="0"/>
              <a:buChar char="-"/>
              <a:defRPr>
                <a:solidFill>
                  <a:schemeClr val="tx1"/>
                </a:solidFill>
              </a:defRPr>
            </a:lvl4pPr>
            <a:lvl5pPr marL="1435100" indent="-361950">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92005287-43D4-0C45-BD45-AAD58FEA864C}"/>
              </a:ext>
            </a:extLst>
          </p:cNvPr>
          <p:cNvPicPr>
            <a:picLocks noChangeAspect="1"/>
          </p:cNvPicPr>
          <p:nvPr userDrawn="1"/>
        </p:nvPicPr>
        <p:blipFill rotWithShape="1">
          <a:blip r:embed="rId2"/>
          <a:srcRect l="9445" r="3065"/>
          <a:stretch/>
        </p:blipFill>
        <p:spPr>
          <a:xfrm>
            <a:off x="0" y="0"/>
            <a:ext cx="6000108" cy="6858000"/>
          </a:xfrm>
          <a:prstGeom prst="rect">
            <a:avLst/>
          </a:prstGeom>
        </p:spPr>
      </p:pic>
      <p:grpSp>
        <p:nvGrpSpPr>
          <p:cNvPr id="2" name="Logo"/>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9190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veä 1">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rgbClr val="23408F"/>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2" name="Sisällön paikkamerkki 11">
            <a:extLst>
              <a:ext uri="{FF2B5EF4-FFF2-40B4-BE49-F238E27FC236}">
                <a16:creationId xmlns:a16="http://schemas.microsoft.com/office/drawing/2014/main" id="{BBBA819B-4E73-9149-896D-D531BD5B218F}"/>
              </a:ext>
            </a:extLst>
          </p:cNvPr>
          <p:cNvSpPr>
            <a:spLocks noGrp="1"/>
          </p:cNvSpPr>
          <p:nvPr>
            <p:ph sz="quarter" idx="14"/>
          </p:nvPr>
        </p:nvSpPr>
        <p:spPr>
          <a:xfrm>
            <a:off x="1558925" y="1592263"/>
            <a:ext cx="10288588" cy="4284662"/>
          </a:xfrm>
        </p:spPr>
        <p:txBody>
          <a:bodyPr/>
          <a:lstStyle>
            <a:lvl1pPr>
              <a:defRPr sz="3200">
                <a:solidFill>
                  <a:srgbClr val="23418F"/>
                </a:solidFill>
              </a:defRPr>
            </a:lvl1pPr>
            <a:lvl2pPr>
              <a:defRPr sz="2800">
                <a:solidFill>
                  <a:srgbClr val="23418F"/>
                </a:solidFill>
              </a:defRPr>
            </a:lvl2pPr>
            <a:lvl3pPr>
              <a:defRPr sz="2400">
                <a:solidFill>
                  <a:srgbClr val="23418F"/>
                </a:solidFill>
              </a:defRPr>
            </a:lvl3pPr>
            <a:lvl4pPr>
              <a:defRPr sz="2000">
                <a:solidFill>
                  <a:srgbClr val="23418F"/>
                </a:solidFill>
              </a:defRPr>
            </a:lvl4pPr>
            <a:lvl5pPr>
              <a:defRPr>
                <a:solidFill>
                  <a:srgbClr val="2341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06EADA54-B9D7-B848-BDC0-3D2065A77713}"/>
              </a:ext>
            </a:extLst>
          </p:cNvPr>
          <p:cNvSpPr>
            <a:spLocks noGrp="1"/>
          </p:cNvSpPr>
          <p:nvPr>
            <p:ph type="dt" sz="half" idx="15"/>
          </p:nvPr>
        </p:nvSpPr>
        <p:spPr/>
        <p:txBody>
          <a:bodyPr/>
          <a:lstStyle/>
          <a:p>
            <a:fld id="{5FA30487-5386-48A1-BFFB-82ED4F2C3203}" type="datetime1">
              <a:rPr lang="fi-FI" smtClean="0"/>
              <a:t>22.6.2026</a:t>
            </a:fld>
            <a:endParaRPr lang="fi-FI"/>
          </a:p>
        </p:txBody>
      </p:sp>
      <p:sp>
        <p:nvSpPr>
          <p:cNvPr id="14" name="Dian numeron paikkamerkki 13">
            <a:extLst>
              <a:ext uri="{FF2B5EF4-FFF2-40B4-BE49-F238E27FC236}">
                <a16:creationId xmlns:a16="http://schemas.microsoft.com/office/drawing/2014/main" id="{C5E76107-D17F-094C-9243-ED00A769A377}"/>
              </a:ext>
            </a:extLst>
          </p:cNvPr>
          <p:cNvSpPr>
            <a:spLocks noGrp="1"/>
          </p:cNvSpPr>
          <p:nvPr>
            <p:ph type="sldNum" sz="quarter" idx="17"/>
          </p:nvPr>
        </p:nvSpPr>
        <p:spPr/>
        <p:txBody>
          <a:bodyPr/>
          <a:lstStyle/>
          <a:p>
            <a:fld id="{799663BE-0A7D-4715-8D39-0EC59974DD85}" type="slidenum">
              <a:rPr lang="fi-FI" smtClean="0"/>
              <a:pPr/>
              <a:t>‹#›</a:t>
            </a:fld>
            <a:endParaRPr lang="fi-FI"/>
          </a:p>
        </p:txBody>
      </p:sp>
      <p:sp>
        <p:nvSpPr>
          <p:cNvPr id="15" name="Alatunnisteen paikkamerkki 14">
            <a:extLst>
              <a:ext uri="{FF2B5EF4-FFF2-40B4-BE49-F238E27FC236}">
                <a16:creationId xmlns:a16="http://schemas.microsoft.com/office/drawing/2014/main" id="{5DF103A3-8107-494D-B7CB-E30CD2B5739D}"/>
              </a:ext>
            </a:extLst>
          </p:cNvPr>
          <p:cNvSpPr>
            <a:spLocks noGrp="1"/>
          </p:cNvSpPr>
          <p:nvPr>
            <p:ph type="ftr" sz="quarter" idx="18"/>
          </p:nvPr>
        </p:nvSpPr>
        <p:spPr/>
        <p:txBody>
          <a:bodyPr/>
          <a:lstStyle/>
          <a:p>
            <a:r>
              <a:rPr lang="fi-FI"/>
              <a:t>Testitunniste</a:t>
            </a:r>
          </a:p>
        </p:txBody>
      </p:sp>
    </p:spTree>
    <p:extLst>
      <p:ext uri="{BB962C8B-B14F-4D97-AF65-F5344CB8AC3E}">
        <p14:creationId xmlns:p14="http://schemas.microsoft.com/office/powerpoint/2010/main" val="2869515795"/>
      </p:ext>
    </p:extLst>
  </p:cSld>
  <p:clrMapOvr>
    <a:masterClrMapping/>
  </p:clrMapOvr>
  <p:extLst>
    <p:ext uri="{DCECCB84-F9BA-43D5-87BE-67443E8EF086}">
      <p15:sldGuideLst xmlns:p15="http://schemas.microsoft.com/office/powerpoint/2012/main">
        <p15:guide id="1" orient="horz" pos="1003" userDrawn="1">
          <p15:clr>
            <a:srgbClr val="FBAE40"/>
          </p15:clr>
        </p15:guide>
        <p15:guide id="2" orient="horz" pos="37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CF397C27-9B86-2F45-A845-77A35D008D52}"/>
              </a:ext>
            </a:extLst>
          </p:cNvPr>
          <p:cNvSpPr>
            <a:spLocks noGrp="1"/>
          </p:cNvSpPr>
          <p:nvPr>
            <p:ph type="dt" sz="half" idx="10"/>
          </p:nvPr>
        </p:nvSpPr>
        <p:spPr/>
        <p:txBody>
          <a:bodyPr/>
          <a:lstStyle/>
          <a:p>
            <a:fld id="{24292627-C883-49FC-AD1D-15D79F962E7D}" type="datetime1">
              <a:rPr lang="fi-FI" smtClean="0"/>
              <a:t>22.6.2026</a:t>
            </a:fld>
            <a:endParaRPr lang="fi-FI"/>
          </a:p>
        </p:txBody>
      </p:sp>
      <p:sp>
        <p:nvSpPr>
          <p:cNvPr id="10" name="Dian numeron paikkamerkki 9">
            <a:extLst>
              <a:ext uri="{FF2B5EF4-FFF2-40B4-BE49-F238E27FC236}">
                <a16:creationId xmlns:a16="http://schemas.microsoft.com/office/drawing/2014/main" id="{BC8F757F-197E-5E42-8AFC-F7CFFA37D32A}"/>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744DB4CD-524A-EA49-9910-8BD0940B01E9}"/>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307713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veä 2">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3" name="Sisällön paikkamerkki 11">
            <a:extLst>
              <a:ext uri="{FF2B5EF4-FFF2-40B4-BE49-F238E27FC236}">
                <a16:creationId xmlns:a16="http://schemas.microsoft.com/office/drawing/2014/main" id="{14AAE248-60AD-3D4B-826E-E5F8A337B5C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8DAF7A71-7831-4713-96E9-FDBFD9651953}"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138358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veä 3">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11">
            <a:extLst>
              <a:ext uri="{FF2B5EF4-FFF2-40B4-BE49-F238E27FC236}">
                <a16:creationId xmlns:a16="http://schemas.microsoft.com/office/drawing/2014/main" id="{DAAF7EA2-DD0A-684A-B602-1948988820E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AA623FA0-75C5-4D6C-9F6E-0FCF965D44E4}"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233076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veä 4">
    <p:bg>
      <p:bgPr>
        <a:solidFill>
          <a:srgbClr val="BCBDC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tx1"/>
                </a:solidFill>
              </a:defRPr>
            </a:lvl1pPr>
          </a:lstStyle>
          <a:p>
            <a:r>
              <a:rPr lang="fi-FI"/>
              <a:t>Muokkaa ots. perustyyl. napsautt.</a:t>
            </a:r>
          </a:p>
        </p:txBody>
      </p:sp>
      <p:sp>
        <p:nvSpPr>
          <p:cNvPr id="12" name="Sisällön paikkamerkki 11">
            <a:extLst>
              <a:ext uri="{FF2B5EF4-FFF2-40B4-BE49-F238E27FC236}">
                <a16:creationId xmlns:a16="http://schemas.microsoft.com/office/drawing/2014/main" id="{DAAF7EA2-DD0A-684A-B602-1948988820ED}"/>
              </a:ext>
            </a:extLst>
          </p:cNvPr>
          <p:cNvSpPr>
            <a:spLocks noGrp="1"/>
          </p:cNvSpPr>
          <p:nvPr>
            <p:ph sz="quarter" idx="14"/>
          </p:nvPr>
        </p:nvSpPr>
        <p:spPr>
          <a:xfrm>
            <a:off x="1558925" y="1592263"/>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33721B82-2756-48A5-B747-626E4B8652A3}"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0FF67B85-120B-7E44-AE13-E141FF0A3F1E}"/>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399278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laatik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4" y="389106"/>
            <a:ext cx="10282137" cy="1332690"/>
          </a:xfrm>
        </p:spPr>
        <p:txBody>
          <a:bodyPr/>
          <a:lstStyle>
            <a:lvl1pPr algn="l">
              <a:defRPr>
                <a:solidFill>
                  <a:schemeClr val="tx2"/>
                </a:solidFill>
              </a:defRPr>
            </a:lvl1pPr>
          </a:lstStyle>
          <a:p>
            <a:r>
              <a:rPr lang="fi-FI" noProof="0"/>
              <a:t>Lisää otsikko</a:t>
            </a:r>
          </a:p>
        </p:txBody>
      </p:sp>
      <p:sp>
        <p:nvSpPr>
          <p:cNvPr id="9" name="Text Placeholder 8"/>
          <p:cNvSpPr>
            <a:spLocks noGrp="1"/>
          </p:cNvSpPr>
          <p:nvPr>
            <p:ph type="body" sz="quarter" idx="13" hasCustomPrompt="1"/>
          </p:nvPr>
        </p:nvSpPr>
        <p:spPr>
          <a:xfrm>
            <a:off x="508000" y="1722438"/>
            <a:ext cx="2117725" cy="4425104"/>
          </a:xfrm>
          <a:solidFill>
            <a:srgbClr val="39B54A"/>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1" name="Text Placeholder 10"/>
          <p:cNvSpPr>
            <a:spLocks noGrp="1"/>
          </p:cNvSpPr>
          <p:nvPr>
            <p:ph type="body" sz="quarter" idx="14" hasCustomPrompt="1"/>
          </p:nvPr>
        </p:nvSpPr>
        <p:spPr>
          <a:xfrm>
            <a:off x="508000" y="3949430"/>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2" name="Text Placeholder 8"/>
          <p:cNvSpPr>
            <a:spLocks noGrp="1"/>
          </p:cNvSpPr>
          <p:nvPr>
            <p:ph type="body" sz="quarter" idx="15" hasCustomPrompt="1"/>
          </p:nvPr>
        </p:nvSpPr>
        <p:spPr>
          <a:xfrm>
            <a:off x="2764817" y="1722438"/>
            <a:ext cx="2117725" cy="4425104"/>
          </a:xfrm>
          <a:solidFill>
            <a:srgbClr val="00AEEF"/>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3" name="Text Placeholder 10"/>
          <p:cNvSpPr>
            <a:spLocks noGrp="1"/>
          </p:cNvSpPr>
          <p:nvPr>
            <p:ph type="body" sz="quarter" idx="16" hasCustomPrompt="1"/>
          </p:nvPr>
        </p:nvSpPr>
        <p:spPr>
          <a:xfrm>
            <a:off x="2764817" y="3949430"/>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4" name="Text Placeholder 8"/>
          <p:cNvSpPr>
            <a:spLocks noGrp="1"/>
          </p:cNvSpPr>
          <p:nvPr>
            <p:ph type="body" sz="quarter" idx="17" hasCustomPrompt="1"/>
          </p:nvPr>
        </p:nvSpPr>
        <p:spPr>
          <a:xfrm>
            <a:off x="5021634" y="1722438"/>
            <a:ext cx="2117725" cy="4425104"/>
          </a:xfrm>
          <a:solidFill>
            <a:srgbClr val="FF94A7"/>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5" name="Text Placeholder 10"/>
          <p:cNvSpPr>
            <a:spLocks noGrp="1"/>
          </p:cNvSpPr>
          <p:nvPr>
            <p:ph type="body" sz="quarter" idx="18" hasCustomPrompt="1"/>
          </p:nvPr>
        </p:nvSpPr>
        <p:spPr>
          <a:xfrm>
            <a:off x="5021634" y="3949430"/>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6" name="Text Placeholder 8"/>
          <p:cNvSpPr>
            <a:spLocks noGrp="1"/>
          </p:cNvSpPr>
          <p:nvPr>
            <p:ph type="body" sz="quarter" idx="19" hasCustomPrompt="1"/>
          </p:nvPr>
        </p:nvSpPr>
        <p:spPr>
          <a:xfrm>
            <a:off x="7307635" y="1722438"/>
            <a:ext cx="2117725" cy="4425104"/>
          </a:xfrm>
          <a:solidFill>
            <a:srgbClr val="662D91"/>
          </a:solidFill>
        </p:spPr>
        <p:txBody>
          <a:bodyPr lIns="144000" tIns="360000"/>
          <a:lstStyle>
            <a:lvl1pPr marL="0" indent="0">
              <a:lnSpc>
                <a:spcPct val="100000"/>
              </a:lnSpc>
              <a:buNone/>
              <a:defRPr b="0">
                <a:solidFill>
                  <a:srgbClr val="FFFFFF"/>
                </a:solidFill>
                <a:latin typeface="+mj-lt"/>
              </a:defRPr>
            </a:lvl1pPr>
          </a:lstStyle>
          <a:p>
            <a:pPr lvl="0"/>
            <a:r>
              <a:rPr lang="fi-FI"/>
              <a:t>Muokkaa tekstiä</a:t>
            </a:r>
          </a:p>
        </p:txBody>
      </p:sp>
      <p:sp>
        <p:nvSpPr>
          <p:cNvPr id="17" name="Text Placeholder 10"/>
          <p:cNvSpPr>
            <a:spLocks noGrp="1"/>
          </p:cNvSpPr>
          <p:nvPr>
            <p:ph type="body" sz="quarter" idx="20" hasCustomPrompt="1"/>
          </p:nvPr>
        </p:nvSpPr>
        <p:spPr>
          <a:xfrm>
            <a:off x="7307635" y="3949430"/>
            <a:ext cx="2098675" cy="1838595"/>
          </a:xfrm>
        </p:spPr>
        <p:txBody>
          <a:bodyPr lIns="144000"/>
          <a:lstStyle>
            <a:lvl1pPr marL="0" indent="0">
              <a:lnSpc>
                <a:spcPct val="100000"/>
              </a:lnSpc>
              <a:buNone/>
              <a:defRPr sz="1800">
                <a:solidFill>
                  <a:srgbClr val="FFFFFF"/>
                </a:solidFill>
              </a:defRPr>
            </a:lvl1pPr>
          </a:lstStyle>
          <a:p>
            <a:pPr lvl="0"/>
            <a:r>
              <a:rPr lang="fi-FI"/>
              <a:t>Muokkaa tekstiä</a:t>
            </a:r>
          </a:p>
        </p:txBody>
      </p:sp>
      <p:sp>
        <p:nvSpPr>
          <p:cNvPr id="18" name="Text Placeholder 8"/>
          <p:cNvSpPr>
            <a:spLocks noGrp="1"/>
          </p:cNvSpPr>
          <p:nvPr>
            <p:ph type="body" sz="quarter" idx="21" hasCustomPrompt="1"/>
          </p:nvPr>
        </p:nvSpPr>
        <p:spPr>
          <a:xfrm>
            <a:off x="9574180" y="1722438"/>
            <a:ext cx="2117725" cy="4425104"/>
          </a:xfrm>
          <a:solidFill>
            <a:srgbClr val="23408F"/>
          </a:solidFill>
        </p:spPr>
        <p:txBody>
          <a:bodyPr lIns="144000" tIns="360000"/>
          <a:lstStyle>
            <a:lvl1pPr marL="0" indent="0">
              <a:lnSpc>
                <a:spcPct val="100000"/>
              </a:lnSpc>
              <a:buNone/>
              <a:defRPr b="0">
                <a:solidFill>
                  <a:srgbClr val="FFFFFF"/>
                </a:solidFill>
                <a:latin typeface="+mj-lt"/>
              </a:defRPr>
            </a:lvl1pPr>
          </a:lstStyle>
          <a:p>
            <a:pPr lvl="0"/>
            <a:r>
              <a:rPr lang="fi-FI"/>
              <a:t>Muokkaa tekstiä</a:t>
            </a:r>
          </a:p>
        </p:txBody>
      </p:sp>
      <p:sp>
        <p:nvSpPr>
          <p:cNvPr id="19" name="Text Placeholder 10"/>
          <p:cNvSpPr>
            <a:spLocks noGrp="1"/>
          </p:cNvSpPr>
          <p:nvPr>
            <p:ph type="body" sz="quarter" idx="22" hasCustomPrompt="1"/>
          </p:nvPr>
        </p:nvSpPr>
        <p:spPr>
          <a:xfrm>
            <a:off x="9574180" y="3949430"/>
            <a:ext cx="2098675" cy="1838595"/>
          </a:xfrm>
        </p:spPr>
        <p:txBody>
          <a:bodyPr lIns="144000"/>
          <a:lstStyle>
            <a:lvl1pPr marL="0" indent="0">
              <a:lnSpc>
                <a:spcPct val="100000"/>
              </a:lnSpc>
              <a:buNone/>
              <a:defRPr sz="1800">
                <a:solidFill>
                  <a:srgbClr val="FFFFFF"/>
                </a:solidFill>
              </a:defRPr>
            </a:lvl1pPr>
          </a:lstStyle>
          <a:p>
            <a:pPr lvl="0"/>
            <a:r>
              <a:rPr lang="fi-FI"/>
              <a:t>Muokkaa tekstiä</a:t>
            </a:r>
          </a:p>
        </p:txBody>
      </p:sp>
      <p:grpSp>
        <p:nvGrpSpPr>
          <p:cNvPr id="3" name="Logo"/>
          <p:cNvGrpSpPr/>
          <p:nvPr userDrawn="1"/>
        </p:nvGrpSpPr>
        <p:grpSpPr>
          <a:xfrm>
            <a:off x="575052" y="529409"/>
            <a:ext cx="446731" cy="634281"/>
            <a:chOff x="575052" y="529409"/>
            <a:chExt cx="446731" cy="634281"/>
          </a:xfrm>
        </p:grpSpPr>
        <p:sp>
          <p:nvSpPr>
            <p:cNvPr id="2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7D64013-E967-1E42-BBB7-40206306A856}"/>
              </a:ext>
            </a:extLst>
          </p:cNvPr>
          <p:cNvSpPr>
            <a:spLocks noGrp="1"/>
          </p:cNvSpPr>
          <p:nvPr userDrawn="1">
            <p:ph type="dt" sz="half" idx="23"/>
          </p:nvPr>
        </p:nvSpPr>
        <p:spPr/>
        <p:txBody>
          <a:bodyPr/>
          <a:lstStyle/>
          <a:p>
            <a:fld id="{D8696E56-C0F3-47A8-B025-7425D5889769}" type="datetime1">
              <a:rPr lang="fi-FI" smtClean="0"/>
              <a:t>22.6.2026</a:t>
            </a:fld>
            <a:endParaRPr lang="fi-FI"/>
          </a:p>
        </p:txBody>
      </p:sp>
      <p:sp>
        <p:nvSpPr>
          <p:cNvPr id="10" name="Dian numeron paikkamerkki 9">
            <a:extLst>
              <a:ext uri="{FF2B5EF4-FFF2-40B4-BE49-F238E27FC236}">
                <a16:creationId xmlns:a16="http://schemas.microsoft.com/office/drawing/2014/main" id="{3603DA4F-FE9B-C842-A1EF-0456D3B7037D}"/>
              </a:ext>
            </a:extLst>
          </p:cNvPr>
          <p:cNvSpPr>
            <a:spLocks noGrp="1"/>
          </p:cNvSpPr>
          <p:nvPr userDrawn="1">
            <p:ph type="sldNum" sz="quarter" idx="25"/>
          </p:nvPr>
        </p:nvSpPr>
        <p:spPr/>
        <p:txBody>
          <a:bodyPr/>
          <a:lstStyle/>
          <a:p>
            <a:fld id="{799663BE-0A7D-4715-8D39-0EC59974DD85}" type="slidenum">
              <a:rPr lang="fi-FI" smtClean="0"/>
              <a:pPr/>
              <a:t>‹#›</a:t>
            </a:fld>
            <a:endParaRPr lang="fi-FI"/>
          </a:p>
        </p:txBody>
      </p:sp>
      <p:sp>
        <p:nvSpPr>
          <p:cNvPr id="20" name="Alatunnisteen paikkamerkki 19">
            <a:extLst>
              <a:ext uri="{FF2B5EF4-FFF2-40B4-BE49-F238E27FC236}">
                <a16:creationId xmlns:a16="http://schemas.microsoft.com/office/drawing/2014/main" id="{07E21E84-4456-FA44-A33B-6414DF847E13}"/>
              </a:ext>
            </a:extLst>
          </p:cNvPr>
          <p:cNvSpPr>
            <a:spLocks noGrp="1"/>
          </p:cNvSpPr>
          <p:nvPr userDrawn="1">
            <p:ph type="ftr" sz="quarter" idx="26"/>
          </p:nvPr>
        </p:nvSpPr>
        <p:spPr/>
        <p:txBody>
          <a:bodyPr/>
          <a:lstStyle/>
          <a:p>
            <a:r>
              <a:rPr lang="fi-FI"/>
              <a:t>Testitunniste</a:t>
            </a:r>
          </a:p>
        </p:txBody>
      </p:sp>
    </p:spTree>
    <p:extLst>
      <p:ext uri="{BB962C8B-B14F-4D97-AF65-F5344CB8AC3E}">
        <p14:creationId xmlns:p14="http://schemas.microsoft.com/office/powerpoint/2010/main" val="133868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ksikköesittely">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2780849C-806A-CC42-A9A0-463EC3670AF4}"/>
              </a:ext>
            </a:extLst>
          </p:cNvPr>
          <p:cNvSpPr>
            <a:spLocks noGrp="1"/>
          </p:cNvSpPr>
          <p:nvPr>
            <p:ph type="title" hasCustomPrompt="1"/>
          </p:nvPr>
        </p:nvSpPr>
        <p:spPr>
          <a:xfrm>
            <a:off x="6096001" y="589001"/>
            <a:ext cx="5751512" cy="867930"/>
          </a:xfrm>
        </p:spPr>
        <p:txBody>
          <a:bodyPr rIns="0">
            <a:spAutoFit/>
          </a:bodyPr>
          <a:lstStyle>
            <a:lvl1pPr>
              <a:defRPr sz="2800">
                <a:solidFill>
                  <a:schemeClr val="tx2"/>
                </a:solidFill>
              </a:defRPr>
            </a:lvl1pPr>
          </a:lstStyle>
          <a:p>
            <a:r>
              <a:rPr lang="fi-FI"/>
              <a:t>Otsikko jatkuu. Sama otsikko 1/2</a:t>
            </a:r>
            <a:br>
              <a:rPr lang="fi-FI"/>
            </a:br>
            <a:r>
              <a:rPr lang="fi-FI"/>
              <a:t>Otsikko jatkuu. Sama otsikko 2/2</a:t>
            </a:r>
            <a:endParaRPr lang="en-GB"/>
          </a:p>
        </p:txBody>
      </p:sp>
      <p:sp>
        <p:nvSpPr>
          <p:cNvPr id="17" name="Sisällön paikkamerkki 2">
            <a:extLst>
              <a:ext uri="{FF2B5EF4-FFF2-40B4-BE49-F238E27FC236}">
                <a16:creationId xmlns:a16="http://schemas.microsoft.com/office/drawing/2014/main" id="{40603D6F-D404-8440-B774-89DD6C38739D}"/>
              </a:ext>
            </a:extLst>
          </p:cNvPr>
          <p:cNvSpPr>
            <a:spLocks noGrp="1"/>
          </p:cNvSpPr>
          <p:nvPr>
            <p:ph idx="1"/>
          </p:nvPr>
        </p:nvSpPr>
        <p:spPr>
          <a:xfrm>
            <a:off x="6096000" y="1544320"/>
            <a:ext cx="57515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Kuvan paikkamerkki 3">
            <a:extLst>
              <a:ext uri="{FF2B5EF4-FFF2-40B4-BE49-F238E27FC236}">
                <a16:creationId xmlns:a16="http://schemas.microsoft.com/office/drawing/2014/main" id="{D40FC309-8CED-7C49-B3E7-FC7BB52653A1}"/>
              </a:ext>
            </a:extLst>
          </p:cNvPr>
          <p:cNvSpPr>
            <a:spLocks noGrp="1"/>
          </p:cNvSpPr>
          <p:nvPr>
            <p:ph type="pic" sz="quarter" idx="17" hasCustomPrompt="1"/>
          </p:nvPr>
        </p:nvSpPr>
        <p:spPr>
          <a:xfrm>
            <a:off x="865239" y="589001"/>
            <a:ext cx="4884854" cy="5727662"/>
          </a:xfrm>
          <a:noFill/>
        </p:spPr>
        <p:txBody>
          <a:bodyPr/>
          <a:lstStyle/>
          <a:p>
            <a:r>
              <a:rPr lang="fi-FI"/>
              <a:t>Lisää yksikkölogo</a:t>
            </a:r>
          </a:p>
        </p:txBody>
      </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0074D0D7-89CC-4336-A4BE-BFBB903894EF}" type="datetime1">
              <a:rPr lang="fi-FI" smtClean="0"/>
              <a:t>22.6.2026</a:t>
            </a:fld>
            <a:endParaRPr lang="fi-FI"/>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fi-FI"/>
              <a:t>Testitunniste</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664910655"/>
      </p:ext>
    </p:extLst>
  </p:cSld>
  <p:clrMapOvr>
    <a:masterClrMapping/>
  </p:clrMapOvr>
  <p:extLst>
    <p:ext uri="{DCECCB84-F9BA-43D5-87BE-67443E8EF086}">
      <p15:sldGuideLst xmlns:p15="http://schemas.microsoft.com/office/powerpoint/2012/main">
        <p15:guide id="1" pos="2366" userDrawn="1">
          <p15:clr>
            <a:srgbClr val="FBAE40"/>
          </p15:clr>
        </p15:guide>
        <p15:guide id="2" orient="horz" pos="368" userDrawn="1">
          <p15:clr>
            <a:srgbClr val="FBAE40"/>
          </p15:clr>
        </p15:guide>
        <p15:guide id="3" orient="horz" pos="397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go 1">
    <p:spTree>
      <p:nvGrpSpPr>
        <p:cNvPr id="1" name=""/>
        <p:cNvGrpSpPr/>
        <p:nvPr/>
      </p:nvGrpSpPr>
      <p:grpSpPr>
        <a:xfrm>
          <a:off x="0" y="0"/>
          <a:ext cx="0" cy="0"/>
          <a:chOff x="0" y="0"/>
          <a:chExt cx="0" cy="0"/>
        </a:xfrm>
      </p:grpSpPr>
      <p:grpSp>
        <p:nvGrpSpPr>
          <p:cNvPr id="48" name="Logo" descr="Oulun yliopiston logo">
            <a:extLst>
              <a:ext uri="{C183D7F6-B498-43B3-948B-1728B52AA6E4}">
                <adec:decorative xmlns:adec="http://schemas.microsoft.com/office/drawing/2017/decorative" val="0"/>
              </a:ext>
            </a:extLst>
          </p:cNvPr>
          <p:cNvGrpSpPr/>
          <p:nvPr userDrawn="1"/>
        </p:nvGrpSpPr>
        <p:grpSpPr bwMode="black">
          <a:xfrm>
            <a:off x="4463854" y="734641"/>
            <a:ext cx="3243719" cy="5266907"/>
            <a:chOff x="4463854" y="734641"/>
            <a:chExt cx="3243719" cy="5266907"/>
          </a:xfrm>
          <a:solidFill>
            <a:srgbClr val="23408E"/>
          </a:solidFill>
        </p:grpSpPr>
        <p:sp>
          <p:nvSpPr>
            <p:cNvPr id="4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Rectangle 9"/>
            <p:cNvSpPr>
              <a:spLocks noChangeArrowheads="1"/>
            </p:cNvSpPr>
            <p:nvPr userDrawn="1"/>
          </p:nvSpPr>
          <p:spPr bwMode="black">
            <a:xfrm>
              <a:off x="5326411"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2"/>
            <p:cNvSpPr>
              <a:spLocks noChangeArrowheads="1"/>
            </p:cNvSpPr>
            <p:nvPr userDrawn="1"/>
          </p:nvSpPr>
          <p:spPr bwMode="black">
            <a:xfrm>
              <a:off x="6365887"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89471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01AEEF"/>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5194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4BBCA9"/>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26349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sisältö 1">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17D2CBAD-C437-8045-A251-72840DF937F9}"/>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A70CF69-8F03-49A8-BE48-F6F53CFEFA47}"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5E5F8D59-86D7-7C4E-ABB6-BD2C4472C7C3}"/>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3886017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Iso otsikko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1331097"/>
            <a:ext cx="11515724" cy="4408222"/>
          </a:xfrm>
        </p:spPr>
        <p:txBody>
          <a:bodyPr wrap="none" lIns="0" rIns="0" anchor="ctr" anchorCtr="0">
            <a:noAutofit/>
          </a:bodyPr>
          <a:lstStyle>
            <a:lvl1pPr algn="ctr">
              <a:lnSpc>
                <a:spcPct val="95000"/>
              </a:lnSpc>
              <a:defRPr sz="12000">
                <a:solidFill>
                  <a:schemeClr val="tx2"/>
                </a:solidFill>
                <a:effectLst/>
              </a:defRPr>
            </a:lvl1pPr>
          </a:lstStyle>
          <a:p>
            <a:r>
              <a:rPr lang="fi-FI" noProof="0"/>
              <a:t>Otsikko</a:t>
            </a:r>
          </a:p>
        </p:txBody>
      </p:sp>
      <p:grpSp>
        <p:nvGrpSpPr>
          <p:cNvPr id="9" name="Ryhmä 8"/>
          <p:cNvGrpSpPr/>
          <p:nvPr userDrawn="1"/>
        </p:nvGrpSpPr>
        <p:grpSpPr bwMode="black">
          <a:xfrm>
            <a:off x="575052" y="529409"/>
            <a:ext cx="446731" cy="634281"/>
            <a:chOff x="575052" y="529409"/>
            <a:chExt cx="446731" cy="634281"/>
          </a:xfrm>
          <a:solidFill>
            <a:srgbClr val="FFFFFF"/>
          </a:solidFill>
        </p:grpSpPr>
        <p:sp>
          <p:nvSpPr>
            <p:cNvPr id="10"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ruutu 25">
            <a:extLst>
              <a:ext uri="{FF2B5EF4-FFF2-40B4-BE49-F238E27FC236}">
                <a16:creationId xmlns:a16="http://schemas.microsoft.com/office/drawing/2014/main" id="{E5EFE96A-6FD0-2497-9916-1DDDF9089897}"/>
              </a:ex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i-FI" sz="600" b="1" i="0" u="none" strike="noStrike" kern="0" cap="none" spc="0" normalizeH="0" baseline="0" noProof="0">
                <a:ln>
                  <a:noFill/>
                </a:ln>
                <a:solidFill>
                  <a:srgbClr val="000000"/>
                </a:solidFill>
                <a:effectLst/>
                <a:uLnTx/>
                <a:uFillTx/>
              </a:rPr>
              <a:t>Oulun yliopisto</a:t>
            </a:r>
          </a:p>
        </p:txBody>
      </p:sp>
    </p:spTree>
    <p:extLst>
      <p:ext uri="{BB962C8B-B14F-4D97-AF65-F5344CB8AC3E}">
        <p14:creationId xmlns:p14="http://schemas.microsoft.com/office/powerpoint/2010/main" val="23914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ääotsikko 3">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FFF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AF0C9553-AE33-FE4E-B669-308058592596}"/>
              </a:ext>
            </a:extLst>
          </p:cNvPr>
          <p:cNvSpPr>
            <a:spLocks noGrp="1"/>
          </p:cNvSpPr>
          <p:nvPr>
            <p:ph type="dt" sz="half" idx="10"/>
          </p:nvPr>
        </p:nvSpPr>
        <p:spPr/>
        <p:txBody>
          <a:bodyPr/>
          <a:lstStyle/>
          <a:p>
            <a:fld id="{D179A09D-9EDC-4850-984F-9A48582AB5AB}" type="datetime1">
              <a:rPr lang="fi-FI" smtClean="0"/>
              <a:t>22.6.2026</a:t>
            </a:fld>
            <a:endParaRPr lang="fi-FI"/>
          </a:p>
        </p:txBody>
      </p:sp>
      <p:sp>
        <p:nvSpPr>
          <p:cNvPr id="10" name="Dian numeron paikkamerkki 9">
            <a:extLst>
              <a:ext uri="{FF2B5EF4-FFF2-40B4-BE49-F238E27FC236}">
                <a16:creationId xmlns:a16="http://schemas.microsoft.com/office/drawing/2014/main" id="{52277156-7272-5B48-B941-4C41AA0CB922}"/>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C936234D-37BC-344F-A4F3-3C339570645F}"/>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436116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Kaksi palstaa 1">
    <p:spTree>
      <p:nvGrpSpPr>
        <p:cNvPr id="1" name=""/>
        <p:cNvGrpSpPr/>
        <p:nvPr/>
      </p:nvGrpSpPr>
      <p:grpSpPr>
        <a:xfrm>
          <a:off x="0" y="0"/>
          <a:ext cx="0" cy="0"/>
          <a:chOff x="0" y="0"/>
          <a:chExt cx="0" cy="0"/>
        </a:xfrm>
      </p:grpSpPr>
      <p:grpSp>
        <p:nvGrpSpPr>
          <p:cNvPr id="18" name="Logo">
            <a:extLst>
              <a:ext uri="{FF2B5EF4-FFF2-40B4-BE49-F238E27FC236}">
                <a16:creationId xmlns:a16="http://schemas.microsoft.com/office/drawing/2014/main" id="{3A27D735-A2FE-1429-EACB-F87A71C98470}"/>
              </a:ex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9" name="Freeform 6">
              <a:extLst>
                <a:ext uri="{FF2B5EF4-FFF2-40B4-BE49-F238E27FC236}">
                  <a16:creationId xmlns:a16="http://schemas.microsoft.com/office/drawing/2014/main" id="{32C3C1FD-97BF-D9EC-1DBA-70EB77972E2C}"/>
                </a:ext>
              </a:extLst>
            </p:cNvPr>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C99B50A4-A6D6-A5EA-CF98-123AF2EFCB96}"/>
                </a:ext>
              </a:extLst>
            </p:cNvPr>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8">
              <a:extLst>
                <a:ext uri="{FF2B5EF4-FFF2-40B4-BE49-F238E27FC236}">
                  <a16:creationId xmlns:a16="http://schemas.microsoft.com/office/drawing/2014/main" id="{71846586-8792-9AD0-7BFE-35907F4FF210}"/>
                </a:ext>
              </a:extLst>
            </p:cNvPr>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9">
              <a:extLst>
                <a:ext uri="{FF2B5EF4-FFF2-40B4-BE49-F238E27FC236}">
                  <a16:creationId xmlns:a16="http://schemas.microsoft.com/office/drawing/2014/main" id="{E23B8241-A2FA-C02B-B7E7-A81379097FD5}"/>
                </a:ext>
              </a:extLst>
            </p:cNvPr>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26B3FE0C-7109-F2CC-CAA1-AE18F70B8669}"/>
              </a:ext>
            </a:extLst>
          </p:cNvPr>
          <p:cNvSpPr>
            <a:spLocks noGrp="1"/>
          </p:cNvSpPr>
          <p:nvPr>
            <p:ph type="title" hasCustomPrompt="1"/>
          </p:nvPr>
        </p:nvSpPr>
        <p:spPr>
          <a:xfrm>
            <a:off x="1451151" y="529410"/>
            <a:ext cx="10396362" cy="1296216"/>
          </a:xfrm>
        </p:spPr>
        <p:txBody>
          <a:bodyPr/>
          <a:lstStyle>
            <a:lvl1pPr>
              <a:defRPr>
                <a:solidFill>
                  <a:schemeClr val="tx2"/>
                </a:solidFill>
              </a:defRPr>
            </a:lvl1pPr>
          </a:lstStyle>
          <a:p>
            <a:r>
              <a:rPr lang="fi-FI" noProof="0"/>
              <a:t>Otsikko suomeksi ja englanniksi</a:t>
            </a:r>
          </a:p>
        </p:txBody>
      </p:sp>
      <p:sp>
        <p:nvSpPr>
          <p:cNvPr id="3" name="Content Placeholder 2">
            <a:extLst>
              <a:ext uri="{FF2B5EF4-FFF2-40B4-BE49-F238E27FC236}">
                <a16:creationId xmlns:a16="http://schemas.microsoft.com/office/drawing/2014/main" id="{DFA66B06-AA34-CFE3-16F6-15AB08A1F4C7}"/>
              </a:ext>
            </a:extLst>
          </p:cNvPr>
          <p:cNvSpPr>
            <a:spLocks noGrp="1"/>
          </p:cNvSpPr>
          <p:nvPr>
            <p:ph sz="half" idx="1" hasCustomPrompt="1"/>
          </p:nvPr>
        </p:nvSpPr>
        <p:spPr>
          <a:xfrm>
            <a:off x="1451151" y="1825625"/>
            <a:ext cx="5062362" cy="39798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a:t>Teksti suomeksi</a:t>
            </a:r>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4" name="Content Placeholder 3">
            <a:extLst>
              <a:ext uri="{FF2B5EF4-FFF2-40B4-BE49-F238E27FC236}">
                <a16:creationId xmlns:a16="http://schemas.microsoft.com/office/drawing/2014/main" id="{6FDC1BDD-FCC6-60CD-CA61-11D653ABEBF4}"/>
              </a:ext>
            </a:extLst>
          </p:cNvPr>
          <p:cNvSpPr>
            <a:spLocks noGrp="1"/>
          </p:cNvSpPr>
          <p:nvPr>
            <p:ph sz="half" idx="2" hasCustomPrompt="1"/>
          </p:nvPr>
        </p:nvSpPr>
        <p:spPr>
          <a:xfrm>
            <a:off x="6665913" y="1825625"/>
            <a:ext cx="5181600" cy="39798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Text in English</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Date Placeholder 28">
            <a:extLst>
              <a:ext uri="{FF2B5EF4-FFF2-40B4-BE49-F238E27FC236}">
                <a16:creationId xmlns:a16="http://schemas.microsoft.com/office/drawing/2014/main" id="{5FDEF0AD-DED4-2DA3-CEF2-9F898C55118F}"/>
              </a:ext>
            </a:extLst>
          </p:cNvPr>
          <p:cNvSpPr>
            <a:spLocks noGrp="1"/>
          </p:cNvSpPr>
          <p:nvPr>
            <p:ph type="dt" sz="half" idx="10"/>
          </p:nvPr>
        </p:nvSpPr>
        <p:spPr/>
        <p:txBody>
          <a:bodyPr/>
          <a:lstStyle/>
          <a:p>
            <a:fld id="{3A8F8C79-BBB9-7F45-BEBF-8DEE53D061AA}" type="datetime1">
              <a:rPr lang="fi-FI" smtClean="0"/>
              <a:t>22.6.2026</a:t>
            </a:fld>
            <a:endParaRPr lang="fi-FI"/>
          </a:p>
        </p:txBody>
      </p:sp>
      <p:sp>
        <p:nvSpPr>
          <p:cNvPr id="30" name="Footer Placeholder 29">
            <a:extLst>
              <a:ext uri="{FF2B5EF4-FFF2-40B4-BE49-F238E27FC236}">
                <a16:creationId xmlns:a16="http://schemas.microsoft.com/office/drawing/2014/main" id="{2152846A-881E-AFF4-B358-F79462DF2E52}"/>
              </a:ext>
            </a:extLst>
          </p:cNvPr>
          <p:cNvSpPr>
            <a:spLocks noGrp="1"/>
          </p:cNvSpPr>
          <p:nvPr>
            <p:ph type="ftr" sz="quarter" idx="11"/>
          </p:nvPr>
        </p:nvSpPr>
        <p:spPr/>
        <p:txBody>
          <a:bodyPr/>
          <a:lstStyle/>
          <a:p>
            <a:r>
              <a:rPr lang="fi-FI"/>
              <a:t>Alatunniste</a:t>
            </a:r>
          </a:p>
        </p:txBody>
      </p:sp>
      <p:sp>
        <p:nvSpPr>
          <p:cNvPr id="31" name="Slide Number Placeholder 30">
            <a:extLst>
              <a:ext uri="{FF2B5EF4-FFF2-40B4-BE49-F238E27FC236}">
                <a16:creationId xmlns:a16="http://schemas.microsoft.com/office/drawing/2014/main" id="{8E73944F-E57E-CE05-EC74-2788652F7C8C}"/>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4253893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Kaksi palstaa 2">
    <p:spTree>
      <p:nvGrpSpPr>
        <p:cNvPr id="1" name=""/>
        <p:cNvGrpSpPr/>
        <p:nvPr/>
      </p:nvGrpSpPr>
      <p:grpSpPr>
        <a:xfrm>
          <a:off x="0" y="0"/>
          <a:ext cx="0" cy="0"/>
          <a:chOff x="0" y="0"/>
          <a:chExt cx="0" cy="0"/>
        </a:xfrm>
      </p:grpSpPr>
      <p:grpSp>
        <p:nvGrpSpPr>
          <p:cNvPr id="15" name="Logo">
            <a:extLst>
              <a:ext uri="{FF2B5EF4-FFF2-40B4-BE49-F238E27FC236}">
                <a16:creationId xmlns:a16="http://schemas.microsoft.com/office/drawing/2014/main" id="{14AA9FD1-29C7-8988-34DD-C47881215302}"/>
              </a:ex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6" name="Freeform 6">
              <a:extLst>
                <a:ext uri="{FF2B5EF4-FFF2-40B4-BE49-F238E27FC236}">
                  <a16:creationId xmlns:a16="http://schemas.microsoft.com/office/drawing/2014/main" id="{17D95C22-80D9-1BE3-660A-8459141BBED6}"/>
                </a:ext>
              </a:extLst>
            </p:cNvPr>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CC3C090A-C850-C1ED-03E0-64461F614697}"/>
                </a:ext>
              </a:extLst>
            </p:cNvPr>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8">
              <a:extLst>
                <a:ext uri="{FF2B5EF4-FFF2-40B4-BE49-F238E27FC236}">
                  <a16:creationId xmlns:a16="http://schemas.microsoft.com/office/drawing/2014/main" id="{4B4B9DF9-E9B6-3DFB-449B-8951DA722BAF}"/>
                </a:ext>
              </a:extLst>
            </p:cNvPr>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9">
              <a:extLst>
                <a:ext uri="{FF2B5EF4-FFF2-40B4-BE49-F238E27FC236}">
                  <a16:creationId xmlns:a16="http://schemas.microsoft.com/office/drawing/2014/main" id="{59F47D2D-5BE7-3CCD-FD3F-728C06B40EF7}"/>
                </a:ext>
              </a:extLst>
            </p:cNvPr>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48864C2F-1FDD-0DC7-C9C3-83341D7D9DF4}"/>
              </a:ext>
            </a:extLst>
          </p:cNvPr>
          <p:cNvSpPr>
            <a:spLocks noGrp="1"/>
          </p:cNvSpPr>
          <p:nvPr>
            <p:ph type="title" hasCustomPrompt="1"/>
          </p:nvPr>
        </p:nvSpPr>
        <p:spPr>
          <a:xfrm>
            <a:off x="1462949" y="529409"/>
            <a:ext cx="10384564" cy="1161279"/>
          </a:xfrm>
        </p:spPr>
        <p:txBody>
          <a:bodyPr/>
          <a:lstStyle>
            <a:lvl1pPr>
              <a:defRPr>
                <a:solidFill>
                  <a:schemeClr val="tx2"/>
                </a:solidFill>
              </a:defRPr>
            </a:lvl1pPr>
          </a:lstStyle>
          <a:p>
            <a:r>
              <a:rPr lang="fi-FI" noProof="0"/>
              <a:t>Otsikko suomeksi ja englanniksi</a:t>
            </a:r>
          </a:p>
        </p:txBody>
      </p:sp>
      <p:sp>
        <p:nvSpPr>
          <p:cNvPr id="3" name="Text Placeholder 2">
            <a:extLst>
              <a:ext uri="{FF2B5EF4-FFF2-40B4-BE49-F238E27FC236}">
                <a16:creationId xmlns:a16="http://schemas.microsoft.com/office/drawing/2014/main" id="{1768CBDF-2040-4D67-A1F9-CDF6DF77FE09}"/>
              </a:ext>
            </a:extLst>
          </p:cNvPr>
          <p:cNvSpPr>
            <a:spLocks noGrp="1"/>
          </p:cNvSpPr>
          <p:nvPr>
            <p:ph type="body" idx="1" hasCustomPrompt="1"/>
          </p:nvPr>
        </p:nvSpPr>
        <p:spPr>
          <a:xfrm>
            <a:off x="1462949" y="1681163"/>
            <a:ext cx="5026751"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Teksti suomeksi</a:t>
            </a:r>
          </a:p>
        </p:txBody>
      </p:sp>
      <p:sp>
        <p:nvSpPr>
          <p:cNvPr id="4" name="Content Placeholder 3">
            <a:extLst>
              <a:ext uri="{FF2B5EF4-FFF2-40B4-BE49-F238E27FC236}">
                <a16:creationId xmlns:a16="http://schemas.microsoft.com/office/drawing/2014/main" id="{C259CFE8-58E5-0219-0E02-B1D95EEED305}"/>
              </a:ext>
            </a:extLst>
          </p:cNvPr>
          <p:cNvSpPr>
            <a:spLocks noGrp="1"/>
          </p:cNvSpPr>
          <p:nvPr>
            <p:ph sz="half" idx="2"/>
          </p:nvPr>
        </p:nvSpPr>
        <p:spPr>
          <a:xfrm>
            <a:off x="1462949" y="2505075"/>
            <a:ext cx="5026751" cy="3300413"/>
          </a:xfrm>
          <a:prstGeom prst="rect">
            <a:avLst/>
          </a:prstGeom>
        </p:spPr>
        <p:txBody>
          <a:bodyPr/>
          <a:lstStyle>
            <a:lvl1pPr>
              <a:defRPr sz="2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5" name="Text Placeholder 4">
            <a:extLst>
              <a:ext uri="{FF2B5EF4-FFF2-40B4-BE49-F238E27FC236}">
                <a16:creationId xmlns:a16="http://schemas.microsoft.com/office/drawing/2014/main" id="{6FE9527B-60AE-104E-E97D-B286753FED3C}"/>
              </a:ext>
            </a:extLst>
          </p:cNvPr>
          <p:cNvSpPr>
            <a:spLocks noGrp="1"/>
          </p:cNvSpPr>
          <p:nvPr>
            <p:ph type="body" sz="quarter" idx="3" hasCustomPrompt="1"/>
          </p:nvPr>
        </p:nvSpPr>
        <p:spPr>
          <a:xfrm>
            <a:off x="6664325"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Text in English</a:t>
            </a:r>
          </a:p>
        </p:txBody>
      </p:sp>
      <p:sp>
        <p:nvSpPr>
          <p:cNvPr id="6" name="Content Placeholder 5">
            <a:extLst>
              <a:ext uri="{FF2B5EF4-FFF2-40B4-BE49-F238E27FC236}">
                <a16:creationId xmlns:a16="http://schemas.microsoft.com/office/drawing/2014/main" id="{B9D9A7F2-FB09-205F-F64C-EE637BBF3910}"/>
              </a:ext>
            </a:extLst>
          </p:cNvPr>
          <p:cNvSpPr>
            <a:spLocks noGrp="1"/>
          </p:cNvSpPr>
          <p:nvPr>
            <p:ph sz="quarter" idx="4"/>
          </p:nvPr>
        </p:nvSpPr>
        <p:spPr>
          <a:xfrm>
            <a:off x="6664325" y="2505075"/>
            <a:ext cx="5183188" cy="3300413"/>
          </a:xfrm>
          <a:prstGeom prst="rect">
            <a:avLst/>
          </a:prstGeom>
        </p:spPr>
        <p:txBody>
          <a:bodyPr/>
          <a:lstStyle>
            <a:lvl1pPr>
              <a:defRPr sz="2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27" name="Date Placeholder 26">
            <a:extLst>
              <a:ext uri="{FF2B5EF4-FFF2-40B4-BE49-F238E27FC236}">
                <a16:creationId xmlns:a16="http://schemas.microsoft.com/office/drawing/2014/main" id="{B663030F-ECB1-B359-62CC-A029085A2AC4}"/>
              </a:ext>
            </a:extLst>
          </p:cNvPr>
          <p:cNvSpPr>
            <a:spLocks noGrp="1"/>
          </p:cNvSpPr>
          <p:nvPr>
            <p:ph type="dt" sz="half" idx="10"/>
          </p:nvPr>
        </p:nvSpPr>
        <p:spPr/>
        <p:txBody>
          <a:bodyPr/>
          <a:lstStyle/>
          <a:p>
            <a:fld id="{FB9D70F4-B9A1-0043-9D48-AA45A92C221D}" type="datetime1">
              <a:rPr lang="fi-FI" smtClean="0"/>
              <a:t>22.6.2026</a:t>
            </a:fld>
            <a:endParaRPr lang="fi-FI"/>
          </a:p>
        </p:txBody>
      </p:sp>
      <p:sp>
        <p:nvSpPr>
          <p:cNvPr id="28" name="Footer Placeholder 27">
            <a:extLst>
              <a:ext uri="{FF2B5EF4-FFF2-40B4-BE49-F238E27FC236}">
                <a16:creationId xmlns:a16="http://schemas.microsoft.com/office/drawing/2014/main" id="{BFCE4B96-3E63-51C8-9062-F34ADEDF1890}"/>
              </a:ext>
            </a:extLst>
          </p:cNvPr>
          <p:cNvSpPr>
            <a:spLocks noGrp="1"/>
          </p:cNvSpPr>
          <p:nvPr>
            <p:ph type="ftr" sz="quarter" idx="11"/>
          </p:nvPr>
        </p:nvSpPr>
        <p:spPr/>
        <p:txBody>
          <a:bodyPr/>
          <a:lstStyle/>
          <a:p>
            <a:r>
              <a:rPr lang="fi-FI"/>
              <a:t>Alatunniste</a:t>
            </a:r>
          </a:p>
        </p:txBody>
      </p:sp>
      <p:sp>
        <p:nvSpPr>
          <p:cNvPr id="29" name="Slide Number Placeholder 28">
            <a:extLst>
              <a:ext uri="{FF2B5EF4-FFF2-40B4-BE49-F238E27FC236}">
                <a16:creationId xmlns:a16="http://schemas.microsoft.com/office/drawing/2014/main" id="{C1BDD042-3929-7ED7-5F69-53CD86257FB6}"/>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462433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Kuva ja sisältö 1">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59DEDA13-5D38-9142-884C-06B5FF485A86}"/>
              </a:ext>
            </a:extLst>
          </p:cNvPr>
          <p:cNvSpPr>
            <a:spLocks noGrp="1"/>
          </p:cNvSpPr>
          <p:nvPr>
            <p:ph type="title" hasCustomPrompt="1"/>
          </p:nvPr>
        </p:nvSpPr>
        <p:spPr>
          <a:xfrm>
            <a:off x="6210298" y="589001"/>
            <a:ext cx="5637215" cy="867930"/>
          </a:xfrm>
        </p:spPr>
        <p:txBody>
          <a:bodyPr wrap="square" rIns="0">
            <a:spAutoFit/>
          </a:bodyPr>
          <a:lstStyle>
            <a:lvl1pPr>
              <a:defRPr sz="2800" b="1">
                <a:solidFill>
                  <a:schemeClr val="tx2"/>
                </a:solidFill>
              </a:defRPr>
            </a:lvl1pPr>
          </a:lstStyle>
          <a:p>
            <a:r>
              <a:rPr lang="fi-FI"/>
              <a:t>Otsikko jatkuu. Sama otsikko 1/2</a:t>
            </a:r>
            <a:br>
              <a:rPr lang="fi-FI"/>
            </a:br>
            <a:r>
              <a:rPr lang="fi-FI"/>
              <a:t>Otsikko jatkuu. Sama otsikko 2/2</a:t>
            </a:r>
            <a:endParaRPr lang="en-GB"/>
          </a:p>
        </p:txBody>
      </p:sp>
      <p:sp>
        <p:nvSpPr>
          <p:cNvPr id="3" name="Sisällön paikkamerkki 2"/>
          <p:cNvSpPr>
            <a:spLocks noGrp="1"/>
          </p:cNvSpPr>
          <p:nvPr>
            <p:ph idx="1"/>
          </p:nvPr>
        </p:nvSpPr>
        <p:spPr>
          <a:xfrm>
            <a:off x="6210300" y="1544320"/>
            <a:ext cx="5637212" cy="477207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2" name="Logo"/>
          <p:cNvGrpSpPr/>
          <p:nvPr userDrawn="1"/>
        </p:nvGrpSpPr>
        <p:grpSpPr>
          <a:xfrm>
            <a:off x="575052" y="529409"/>
            <a:ext cx="446731" cy="634281"/>
            <a:chOff x="575052" y="529409"/>
            <a:chExt cx="446731" cy="634281"/>
          </a:xfrm>
          <a:solidFill>
            <a:srgbClr val="FFFFFF"/>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 name="Date Placeholder 4">
            <a:extLst>
              <a:ext uri="{FF2B5EF4-FFF2-40B4-BE49-F238E27FC236}">
                <a16:creationId xmlns:a16="http://schemas.microsoft.com/office/drawing/2014/main" id="{1A4A757F-41A5-96E6-2167-5729FCEE0B71}"/>
              </a:ext>
            </a:extLst>
          </p:cNvPr>
          <p:cNvSpPr>
            <a:spLocks noGrp="1"/>
          </p:cNvSpPr>
          <p:nvPr>
            <p:ph type="dt" sz="half" idx="10"/>
          </p:nvPr>
        </p:nvSpPr>
        <p:spPr>
          <a:xfrm>
            <a:off x="6210300" y="6436800"/>
            <a:ext cx="661027"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4205D-DF7E-6B4E-84C5-AF559F1641E0}" type="datetime1">
              <a:rPr kumimoji="0" lang="fi-FI"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22.6.2026</a:t>
            </a:fld>
            <a:endParaRPr kumimoji="0" lang="fi-FI" sz="7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5">
            <a:extLst>
              <a:ext uri="{FF2B5EF4-FFF2-40B4-BE49-F238E27FC236}">
                <a16:creationId xmlns:a16="http://schemas.microsoft.com/office/drawing/2014/main" id="{5FB0C4AE-65F9-D77F-895E-BD189A3EFD53}"/>
              </a:ext>
            </a:extLst>
          </p:cNvPr>
          <p:cNvSpPr>
            <a:spLocks noGrp="1"/>
          </p:cNvSpPr>
          <p:nvPr>
            <p:ph type="ftr" sz="quarter" idx="11"/>
          </p:nvPr>
        </p:nvSpPr>
        <p:spPr>
          <a:xfrm>
            <a:off x="6883298" y="6436800"/>
            <a:ext cx="4128003"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a:ln>
                  <a:noFill/>
                </a:ln>
                <a:solidFill>
                  <a:srgbClr val="000000"/>
                </a:solidFill>
                <a:effectLst/>
                <a:uLnTx/>
                <a:uFillTx/>
                <a:latin typeface="Arial" panose="020B0604020202020204"/>
                <a:ea typeface="+mn-ea"/>
                <a:cs typeface="+mn-cs"/>
              </a:rPr>
              <a:t>OPE – Opetuksen tuen ja kehittämisen keskus</a:t>
            </a:r>
          </a:p>
        </p:txBody>
      </p:sp>
      <p:sp>
        <p:nvSpPr>
          <p:cNvPr id="7" name="Picture Placeholder 57">
            <a:extLst>
              <a:ext uri="{FF2B5EF4-FFF2-40B4-BE49-F238E27FC236}">
                <a16:creationId xmlns:a16="http://schemas.microsoft.com/office/drawing/2014/main" id="{862D9D56-2CC6-1C55-583E-2944796E02C7}"/>
              </a:ext>
              <a:ext uri="{C183D7F6-B498-43B3-948B-1728B52AA6E4}">
                <adec:decorative xmlns:adec="http://schemas.microsoft.com/office/drawing/2017/decorative" val="1"/>
              </a:ext>
            </a:extLst>
          </p:cNvPr>
          <p:cNvSpPr>
            <a:spLocks noGrp="1"/>
          </p:cNvSpPr>
          <p:nvPr>
            <p:ph type="pic" sz="quarter" idx="13"/>
          </p:nvPr>
        </p:nvSpPr>
        <p:spPr>
          <a:xfrm>
            <a:off x="-931" y="0"/>
            <a:ext cx="5981700" cy="6858000"/>
          </a:xfrm>
          <a:noFill/>
        </p:spPr>
        <p:txBody>
          <a:bodyPr anchor="ctr" anchorCtr="0"/>
          <a:lstStyle>
            <a:lvl1pPr marL="0" indent="0" algn="ctr">
              <a:buNone/>
              <a:defRPr/>
            </a:lvl1pPr>
          </a:lstStyle>
          <a:p>
            <a:r>
              <a:rPr lang="en-GB" noProof="0"/>
              <a:t>Click icon to add picture</a:t>
            </a:r>
            <a:endParaRPr lang="fi-FI" noProof="0"/>
          </a:p>
        </p:txBody>
      </p:sp>
      <p:grpSp>
        <p:nvGrpSpPr>
          <p:cNvPr id="12" name="Logo">
            <a:extLst>
              <a:ext uri="{FF2B5EF4-FFF2-40B4-BE49-F238E27FC236}">
                <a16:creationId xmlns:a16="http://schemas.microsoft.com/office/drawing/2014/main" id="{D8526C0A-2A46-711E-C780-2FBE54399E38}"/>
              </a:ext>
            </a:extLst>
          </p:cNvPr>
          <p:cNvGrpSpPr/>
          <p:nvPr userDrawn="1"/>
        </p:nvGrpSpPr>
        <p:grpSpPr bwMode="black">
          <a:xfrm>
            <a:off x="727452" y="681809"/>
            <a:ext cx="446731" cy="634281"/>
            <a:chOff x="575052" y="529409"/>
            <a:chExt cx="446731" cy="634281"/>
          </a:xfrm>
          <a:solidFill>
            <a:srgbClr val="23408F"/>
          </a:solidFill>
        </p:grpSpPr>
        <p:sp>
          <p:nvSpPr>
            <p:cNvPr id="14" name="Freeform 6">
              <a:extLst>
                <a:ext uri="{FF2B5EF4-FFF2-40B4-BE49-F238E27FC236}">
                  <a16:creationId xmlns:a16="http://schemas.microsoft.com/office/drawing/2014/main" id="{B67A0982-3009-AA78-EAB7-4031DA3B2699}"/>
                </a:ext>
              </a:extLst>
            </p:cNvPr>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3408F"/>
                </a:solidFill>
                <a:effectLst/>
                <a:uLnTx/>
                <a:uFillTx/>
                <a:latin typeface="Arial" panose="020B0604020202020204"/>
                <a:ea typeface="+mn-ea"/>
                <a:cs typeface="+mn-cs"/>
              </a:endParaRPr>
            </a:p>
          </p:txBody>
        </p:sp>
        <p:sp>
          <p:nvSpPr>
            <p:cNvPr id="15" name="Freeform 7">
              <a:extLst>
                <a:ext uri="{FF2B5EF4-FFF2-40B4-BE49-F238E27FC236}">
                  <a16:creationId xmlns:a16="http://schemas.microsoft.com/office/drawing/2014/main" id="{6106BE19-6509-0CEF-E028-402C0425BC13}"/>
                </a:ext>
              </a:extLst>
            </p:cNvPr>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3408F"/>
                </a:solidFill>
                <a:effectLst/>
                <a:uLnTx/>
                <a:uFillTx/>
                <a:latin typeface="Arial" panose="020B0604020202020204"/>
                <a:ea typeface="+mn-ea"/>
                <a:cs typeface="+mn-cs"/>
              </a:endParaRPr>
            </a:p>
          </p:txBody>
        </p:sp>
        <p:sp>
          <p:nvSpPr>
            <p:cNvPr id="16" name="Freeform 8">
              <a:extLst>
                <a:ext uri="{FF2B5EF4-FFF2-40B4-BE49-F238E27FC236}">
                  <a16:creationId xmlns:a16="http://schemas.microsoft.com/office/drawing/2014/main" id="{E368EC3E-0925-C6B2-3E88-5DB208E8C284}"/>
                </a:ext>
              </a:extLst>
            </p:cNvPr>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3408F"/>
                </a:solidFill>
                <a:effectLst/>
                <a:uLnTx/>
                <a:uFillTx/>
                <a:latin typeface="Arial" panose="020B0604020202020204"/>
                <a:ea typeface="+mn-ea"/>
                <a:cs typeface="+mn-cs"/>
              </a:endParaRPr>
            </a:p>
          </p:txBody>
        </p:sp>
        <p:sp>
          <p:nvSpPr>
            <p:cNvPr id="17" name="Freeform 9">
              <a:extLst>
                <a:ext uri="{FF2B5EF4-FFF2-40B4-BE49-F238E27FC236}">
                  <a16:creationId xmlns:a16="http://schemas.microsoft.com/office/drawing/2014/main" id="{27F59121-C15B-2C0C-4377-2FDCBC0617BD}"/>
                </a:ext>
              </a:extLst>
            </p:cNvPr>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3408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56051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ääotsikko 1">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chemeClr val="accent6"/>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567CE81F-A924-5244-9E82-D8E239FAED84}"/>
              </a:ext>
            </a:extLst>
          </p:cNvPr>
          <p:cNvSpPr>
            <a:spLocks noGrp="1"/>
          </p:cNvSpPr>
          <p:nvPr>
            <p:ph type="dt" sz="half" idx="10"/>
          </p:nvPr>
        </p:nvSpPr>
        <p:spPr/>
        <p:txBody>
          <a:bodyPr/>
          <a:lstStyle/>
          <a:p>
            <a:fld id="{32832064-EB3F-4A33-9D04-F683B6D80C10}" type="datetime1">
              <a:rPr lang="fi-FI" smtClean="0"/>
              <a:t>22.6.2026</a:t>
            </a:fld>
            <a:endParaRPr lang="fi-FI"/>
          </a:p>
        </p:txBody>
      </p:sp>
      <p:sp>
        <p:nvSpPr>
          <p:cNvPr id="9" name="Alatunnisteen paikkamerkki 8">
            <a:extLst>
              <a:ext uri="{FF2B5EF4-FFF2-40B4-BE49-F238E27FC236}">
                <a16:creationId xmlns:a16="http://schemas.microsoft.com/office/drawing/2014/main" id="{8631E5A1-931A-594F-AB5F-B75DAF0AF6F1}"/>
              </a:ext>
            </a:extLst>
          </p:cNvPr>
          <p:cNvSpPr>
            <a:spLocks noGrp="1"/>
          </p:cNvSpPr>
          <p:nvPr>
            <p:ph type="ftr" sz="quarter" idx="11"/>
          </p:nvPr>
        </p:nvSpPr>
        <p:spPr/>
        <p:txBody>
          <a:bodyPr/>
          <a:lstStyle/>
          <a:p>
            <a:r>
              <a:rPr lang="fi-FI"/>
              <a:t>Testitunniste</a:t>
            </a:r>
          </a:p>
        </p:txBody>
      </p:sp>
      <p:sp>
        <p:nvSpPr>
          <p:cNvPr id="10" name="Dian numeron paikkamerkki 9">
            <a:extLst>
              <a:ext uri="{FF2B5EF4-FFF2-40B4-BE49-F238E27FC236}">
                <a16:creationId xmlns:a16="http://schemas.microsoft.com/office/drawing/2014/main" id="{1BE3C3D0-1CFC-DB44-B072-3BCA529316F2}"/>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82390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7030A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5" y="730515"/>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81A057CE-D9AE-9544-8BB9-A8F54A84FC74}"/>
              </a:ext>
            </a:extLst>
          </p:cNvPr>
          <p:cNvSpPr>
            <a:spLocks noGrp="1"/>
          </p:cNvSpPr>
          <p:nvPr>
            <p:ph type="dt" sz="half" idx="10"/>
          </p:nvPr>
        </p:nvSpPr>
        <p:spPr/>
        <p:txBody>
          <a:bodyPr/>
          <a:lstStyle/>
          <a:p>
            <a:fld id="{C3D7135F-3254-44EA-A3ED-7787D4EB3C46}" type="datetime1">
              <a:rPr lang="fi-FI" smtClean="0"/>
              <a:t>22.6.2026</a:t>
            </a:fld>
            <a:endParaRPr lang="fi-FI"/>
          </a:p>
        </p:txBody>
      </p:sp>
      <p:sp>
        <p:nvSpPr>
          <p:cNvPr id="9" name="Alatunnisteen paikkamerkki 8">
            <a:extLst>
              <a:ext uri="{FF2B5EF4-FFF2-40B4-BE49-F238E27FC236}">
                <a16:creationId xmlns:a16="http://schemas.microsoft.com/office/drawing/2014/main" id="{E1A5D250-AE32-A746-9873-D4F5090D4001}"/>
              </a:ext>
            </a:extLst>
          </p:cNvPr>
          <p:cNvSpPr>
            <a:spLocks noGrp="1"/>
          </p:cNvSpPr>
          <p:nvPr>
            <p:ph type="ftr" sz="quarter" idx="11"/>
          </p:nvPr>
        </p:nvSpPr>
        <p:spPr/>
        <p:txBody>
          <a:bodyPr/>
          <a:lstStyle/>
          <a:p>
            <a:r>
              <a:rPr lang="fi-FI"/>
              <a:t>Testitunniste</a:t>
            </a:r>
          </a:p>
        </p:txBody>
      </p:sp>
      <p:sp>
        <p:nvSpPr>
          <p:cNvPr id="10" name="Dian numeron paikkamerkki 9">
            <a:extLst>
              <a:ext uri="{FF2B5EF4-FFF2-40B4-BE49-F238E27FC236}">
                <a16:creationId xmlns:a16="http://schemas.microsoft.com/office/drawing/2014/main" id="{D65BFFD0-2AD1-F64F-ADCC-6787A1BA79F7}"/>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92714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kuvalla 1">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rgbClr val="FFFFFF"/>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2"/>
          </a:solidFill>
        </p:spPr>
        <p:txBody>
          <a:bodyPr anchor="ctr" anchorCtr="0"/>
          <a:lstStyle>
            <a:lvl1pPr marL="0" indent="0" algn="ctr">
              <a:buNone/>
              <a:defRPr/>
            </a:lvl1pPr>
          </a:lstStyle>
          <a:p>
            <a:r>
              <a:rPr lang="fi-FI" noProof="0"/>
              <a:t>Lisää kuva napsauttamalla kuvaketta</a:t>
            </a:r>
          </a:p>
        </p:txBody>
      </p:sp>
      <p:grpSp>
        <p:nvGrpSpPr>
          <p:cNvPr id="29" name="Säte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4BBCA9"/>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BBFE3B94-9027-DF45-B6C8-4D3CE1528E01}"/>
              </a:ext>
            </a:extLst>
          </p:cNvPr>
          <p:cNvSpPr>
            <a:spLocks noGrp="1"/>
          </p:cNvSpPr>
          <p:nvPr>
            <p:ph type="dt" sz="half" idx="14"/>
          </p:nvPr>
        </p:nvSpPr>
        <p:spPr/>
        <p:txBody>
          <a:bodyPr/>
          <a:lstStyle/>
          <a:p>
            <a:fld id="{ADD9AC4A-6CD3-43D5-BE99-CE704252E569}" type="datetime1">
              <a:rPr lang="fi-FI" smtClean="0"/>
              <a:t>22.6.2026</a:t>
            </a:fld>
            <a:endParaRPr lang="fi-FI"/>
          </a:p>
        </p:txBody>
      </p:sp>
      <p:sp>
        <p:nvSpPr>
          <p:cNvPr id="8" name="Alatunnisteen paikkamerkki 7">
            <a:extLst>
              <a:ext uri="{FF2B5EF4-FFF2-40B4-BE49-F238E27FC236}">
                <a16:creationId xmlns:a16="http://schemas.microsoft.com/office/drawing/2014/main" id="{C6E09993-8C70-6746-B152-C4FBDE2697FF}"/>
              </a:ext>
            </a:extLst>
          </p:cNvPr>
          <p:cNvSpPr>
            <a:spLocks noGrp="1"/>
          </p:cNvSpPr>
          <p:nvPr>
            <p:ph type="ftr" sz="quarter" idx="15"/>
          </p:nvPr>
        </p:nvSpPr>
        <p:spPr/>
        <p:txBody>
          <a:bodyPr/>
          <a:lstStyle/>
          <a:p>
            <a:r>
              <a:rPr lang="fi-FI"/>
              <a:t>Testitunniste</a:t>
            </a:r>
          </a:p>
        </p:txBody>
      </p:sp>
      <p:sp>
        <p:nvSpPr>
          <p:cNvPr id="9" name="Dian numeron paikkamerkki 8">
            <a:extLst>
              <a:ext uri="{FF2B5EF4-FFF2-40B4-BE49-F238E27FC236}">
                <a16:creationId xmlns:a16="http://schemas.microsoft.com/office/drawing/2014/main" id="{2D39D7FB-B27A-3B42-957E-510CB247707A}"/>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673704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kuvalla 2">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rgbClr val="FFFFFF"/>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2"/>
          </a:solidFill>
        </p:spPr>
        <p:txBody>
          <a:bodyPr anchor="ctr" anchorCtr="0"/>
          <a:lstStyle>
            <a:lvl1pPr marL="0" indent="0" algn="ctr">
              <a:buNone/>
              <a:defRPr/>
            </a:lvl1pPr>
          </a:lstStyle>
          <a:p>
            <a:r>
              <a:rPr lang="fi-FI" noProof="0"/>
              <a:t>Lisää kuva napsauttamalla kuvaketta</a:t>
            </a:r>
          </a:p>
        </p:txBody>
      </p:sp>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Päivämäärän paikkamerkki 6">
            <a:extLst>
              <a:ext uri="{FF2B5EF4-FFF2-40B4-BE49-F238E27FC236}">
                <a16:creationId xmlns:a16="http://schemas.microsoft.com/office/drawing/2014/main" id="{48603BFB-38EA-D545-99D2-2559A304FEEE}"/>
              </a:ext>
            </a:extLst>
          </p:cNvPr>
          <p:cNvSpPr>
            <a:spLocks noGrp="1"/>
          </p:cNvSpPr>
          <p:nvPr>
            <p:ph type="dt" sz="half" idx="14"/>
          </p:nvPr>
        </p:nvSpPr>
        <p:spPr/>
        <p:txBody>
          <a:bodyPr/>
          <a:lstStyle/>
          <a:p>
            <a:fld id="{F5DFA50F-F973-4524-B0DA-3F70AB4FAFDF}" type="datetime1">
              <a:rPr lang="fi-FI" smtClean="0"/>
              <a:t>22.6.2026</a:t>
            </a:fld>
            <a:endParaRPr lang="fi-FI"/>
          </a:p>
        </p:txBody>
      </p:sp>
      <p:sp>
        <p:nvSpPr>
          <p:cNvPr id="8" name="Alatunnisteen paikkamerkki 7">
            <a:extLst>
              <a:ext uri="{FF2B5EF4-FFF2-40B4-BE49-F238E27FC236}">
                <a16:creationId xmlns:a16="http://schemas.microsoft.com/office/drawing/2014/main" id="{9E5A8AA0-E26A-2845-869F-C8CCE14B172E}"/>
              </a:ext>
            </a:extLst>
          </p:cNvPr>
          <p:cNvSpPr>
            <a:spLocks noGrp="1"/>
          </p:cNvSpPr>
          <p:nvPr>
            <p:ph type="ftr" sz="quarter" idx="15"/>
          </p:nvPr>
        </p:nvSpPr>
        <p:spPr/>
        <p:txBody>
          <a:bodyPr/>
          <a:lstStyle/>
          <a:p>
            <a:r>
              <a:rPr lang="fi-FI"/>
              <a:t>Testitunniste</a:t>
            </a:r>
          </a:p>
        </p:txBody>
      </p:sp>
      <p:sp>
        <p:nvSpPr>
          <p:cNvPr id="9" name="Dian numeron paikkamerkki 8">
            <a:extLst>
              <a:ext uri="{FF2B5EF4-FFF2-40B4-BE49-F238E27FC236}">
                <a16:creationId xmlns:a16="http://schemas.microsoft.com/office/drawing/2014/main" id="{20D4DA19-0641-2A47-A16F-E5BF70152B2C}"/>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92609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kuvalla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49"/>
            <a:ext cx="5762018" cy="2071991"/>
          </a:xfrm>
        </p:spPr>
        <p:txBody>
          <a:bodyPr anchor="t" anchorCtr="0">
            <a:normAutofit/>
          </a:bodyPr>
          <a:lstStyle>
            <a:lvl1pPr algn="ctr">
              <a:lnSpc>
                <a:spcPct val="95000"/>
              </a:lnSpc>
              <a:defRPr sz="5600">
                <a:solidFill>
                  <a:schemeClr val="bg1"/>
                </a:solidFill>
              </a:defRPr>
            </a:lvl1pPr>
          </a:lstStyle>
          <a:p>
            <a:r>
              <a:rPr lang="fi-FI" noProof="0"/>
              <a:t>Lisää tähän pääotsikko</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indent="0" algn="ctr">
              <a:lnSpc>
                <a:spcPct val="12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7" r="6763"/>
          <a:stretch/>
        </p:blipFill>
        <p:spPr>
          <a:xfrm>
            <a:off x="0" y="0"/>
            <a:ext cx="6000108"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7911180" y="1369641"/>
            <a:ext cx="2360259" cy="1030029"/>
            <a:chOff x="1980609" y="1369641"/>
            <a:chExt cx="2360259" cy="1030029"/>
          </a:xfrm>
          <a:solidFill>
            <a:srgbClr val="4BBCAA"/>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30704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kuvalla 4">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rgbClr val="FFFFFF"/>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079" r="3632"/>
          <a:stretch/>
        </p:blipFill>
        <p:spPr>
          <a:xfrm>
            <a:off x="6205590" y="0"/>
            <a:ext cx="5986409"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4BBCA9"/>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AAF52D0C-CA12-BC4F-97AA-BE44B6B1A5E9}"/>
              </a:ext>
            </a:extLst>
          </p:cNvPr>
          <p:cNvSpPr>
            <a:spLocks noGrp="1"/>
          </p:cNvSpPr>
          <p:nvPr>
            <p:ph type="dt" sz="half" idx="10"/>
          </p:nvPr>
        </p:nvSpPr>
        <p:spPr/>
        <p:txBody>
          <a:bodyPr/>
          <a:lstStyle/>
          <a:p>
            <a:fld id="{C12ACBB0-AC91-4404-A6FC-223E6669C728}" type="datetime1">
              <a:rPr lang="fi-FI" smtClean="0"/>
              <a:t>22.6.2026</a:t>
            </a:fld>
            <a:endParaRPr lang="fi-FI"/>
          </a:p>
        </p:txBody>
      </p:sp>
      <p:sp>
        <p:nvSpPr>
          <p:cNvPr id="5" name="Alatunnisteen paikkamerkki 4">
            <a:extLst>
              <a:ext uri="{FF2B5EF4-FFF2-40B4-BE49-F238E27FC236}">
                <a16:creationId xmlns:a16="http://schemas.microsoft.com/office/drawing/2014/main" id="{28CBE814-9713-1A4F-889A-32EF3ACD0A48}"/>
              </a:ext>
            </a:extLst>
          </p:cNvPr>
          <p:cNvSpPr>
            <a:spLocks noGrp="1"/>
          </p:cNvSpPr>
          <p:nvPr>
            <p:ph type="ftr" sz="quarter" idx="11"/>
          </p:nvPr>
        </p:nvSpPr>
        <p:spPr/>
        <p:txBody>
          <a:bodyPr/>
          <a:lstStyle/>
          <a:p>
            <a:r>
              <a:rPr lang="fi-FI"/>
              <a:t>Testitunniste</a:t>
            </a:r>
          </a:p>
        </p:txBody>
      </p:sp>
      <p:sp>
        <p:nvSpPr>
          <p:cNvPr id="6" name="Dian numeron paikkamerkki 5">
            <a:extLst>
              <a:ext uri="{FF2B5EF4-FFF2-40B4-BE49-F238E27FC236}">
                <a16:creationId xmlns:a16="http://schemas.microsoft.com/office/drawing/2014/main" id="{E4148D92-09BE-034A-A1F1-8136D5D9CE2D}"/>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724130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23408F"/>
        </a:solidFill>
        <a:effectLst/>
      </p:bgPr>
    </p:bg>
    <p:spTree>
      <p:nvGrpSpPr>
        <p:cNvPr id="1" name=""/>
        <p:cNvGrpSpPr/>
        <p:nvPr/>
      </p:nvGrpSpPr>
      <p:grpSpPr>
        <a:xfrm>
          <a:off x="0" y="0"/>
          <a:ext cx="0" cy="0"/>
          <a:chOff x="0" y="0"/>
          <a:chExt cx="0" cy="0"/>
        </a:xfrm>
      </p:grpSpPr>
      <p:sp>
        <p:nvSpPr>
          <p:cNvPr id="19" name="Otsikko 1">
            <a:extLst>
              <a:ext uri="{FF2B5EF4-FFF2-40B4-BE49-F238E27FC236}">
                <a16:creationId xmlns:a16="http://schemas.microsoft.com/office/drawing/2014/main" id="{63AF82F4-893F-7F42-88BD-48B7079E5196}"/>
              </a:ext>
            </a:extLst>
          </p:cNvPr>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24" name="Alaotsikko 2">
            <a:extLst>
              <a:ext uri="{FF2B5EF4-FFF2-40B4-BE49-F238E27FC236}">
                <a16:creationId xmlns:a16="http://schemas.microsoft.com/office/drawing/2014/main" id="{DE21E4A1-87B8-B547-BC73-E2B710E8A571}"/>
              </a:ext>
            </a:extLst>
          </p:cNvPr>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sp>
        <p:nvSpPr>
          <p:cNvPr id="3" name="Päivämäärän paikkamerkki 2">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96404B8-81BE-4969-9DFB-D7410FF2F4C4}"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BD8ADC39-52A2-1D4E-B757-606263C684F6}"/>
              </a:ext>
            </a:extLst>
          </p:cNvPr>
          <p:cNvSpPr>
            <a:spLocks noGrp="1"/>
          </p:cNvSpPr>
          <p:nvPr>
            <p:ph type="ftr" sz="quarter" idx="13"/>
          </p:nvPr>
        </p:nvSpPr>
        <p:spPr/>
        <p:txBody>
          <a:bodyPr/>
          <a:lstStyle/>
          <a:p>
            <a:r>
              <a:rPr lang="fi-FI"/>
              <a:t>Testitunniste</a:t>
            </a:r>
          </a:p>
        </p:txBody>
      </p:sp>
      <p:grpSp>
        <p:nvGrpSpPr>
          <p:cNvPr id="20" name="Säteet">
            <a:extLst>
              <a:ext uri="{FF2B5EF4-FFF2-40B4-BE49-F238E27FC236}">
                <a16:creationId xmlns:a16="http://schemas.microsoft.com/office/drawing/2014/main" id="{D29C396B-C476-AB4B-9436-AF3E6DBBE75E}"/>
              </a:ex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chemeClr val="accent6"/>
          </a:solidFill>
        </p:grpSpPr>
        <p:sp>
          <p:nvSpPr>
            <p:cNvPr id="21" name="Freeform 7">
              <a:extLst>
                <a:ext uri="{FF2B5EF4-FFF2-40B4-BE49-F238E27FC236}">
                  <a16:creationId xmlns:a16="http://schemas.microsoft.com/office/drawing/2014/main" id="{0677D797-2222-1D4A-A5A3-78796FC7C6CF}"/>
                </a:ext>
              </a:extLst>
            </p:cNvPr>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a:extLst>
                <a:ext uri="{FF2B5EF4-FFF2-40B4-BE49-F238E27FC236}">
                  <a16:creationId xmlns:a16="http://schemas.microsoft.com/office/drawing/2014/main" id="{1B8AE7EB-97C4-4648-9930-140F8710B324}"/>
                </a:ext>
              </a:extLst>
            </p:cNvPr>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9">
              <a:extLst>
                <a:ext uri="{FF2B5EF4-FFF2-40B4-BE49-F238E27FC236}">
                  <a16:creationId xmlns:a16="http://schemas.microsoft.com/office/drawing/2014/main" id="{56F16594-1226-B541-A580-1BFE443D12E3}"/>
                </a:ext>
              </a:extLst>
            </p:cNvPr>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024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kuvalla 1">
    <p:bg>
      <p:bgPr>
        <a:solidFill>
          <a:srgbClr val="01AE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fi-FI" noProof="0"/>
              <a:t>Lisää kuva napsauttamalla kuvaketta</a:t>
            </a:r>
          </a:p>
        </p:txBody>
      </p:sp>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Päivämäärän paikkamerkki 19">
            <a:extLst>
              <a:ext uri="{FF2B5EF4-FFF2-40B4-BE49-F238E27FC236}">
                <a16:creationId xmlns:a16="http://schemas.microsoft.com/office/drawing/2014/main" id="{0566FFFB-DCB0-AE48-AD49-F31415B2CBBF}"/>
              </a:ext>
            </a:extLst>
          </p:cNvPr>
          <p:cNvSpPr>
            <a:spLocks noGrp="1"/>
          </p:cNvSpPr>
          <p:nvPr>
            <p:ph type="dt" sz="half" idx="14"/>
          </p:nvPr>
        </p:nvSpPr>
        <p:spPr/>
        <p:txBody>
          <a:bodyPr/>
          <a:lstStyle/>
          <a:p>
            <a:fld id="{99278ABB-9B54-4FF3-BC4F-AD49C467BFAF}" type="datetime1">
              <a:rPr lang="fi-FI" smtClean="0"/>
              <a:t>22.6.2026</a:t>
            </a:fld>
            <a:endParaRPr lang="fi-FI"/>
          </a:p>
        </p:txBody>
      </p:sp>
      <p:sp>
        <p:nvSpPr>
          <p:cNvPr id="21" name="Alatunnisteen paikkamerkki 20">
            <a:extLst>
              <a:ext uri="{FF2B5EF4-FFF2-40B4-BE49-F238E27FC236}">
                <a16:creationId xmlns:a16="http://schemas.microsoft.com/office/drawing/2014/main" id="{89D33559-35CE-6244-AFEA-34E4263E62E5}"/>
              </a:ext>
            </a:extLst>
          </p:cNvPr>
          <p:cNvSpPr>
            <a:spLocks noGrp="1"/>
          </p:cNvSpPr>
          <p:nvPr>
            <p:ph type="ftr" sz="quarter" idx="15"/>
          </p:nvPr>
        </p:nvSpPr>
        <p:spPr/>
        <p:txBody>
          <a:bodyPr/>
          <a:lstStyle/>
          <a:p>
            <a:r>
              <a:rPr lang="fi-FI"/>
              <a:t>Testitunniste</a:t>
            </a:r>
          </a:p>
        </p:txBody>
      </p:sp>
      <p:sp>
        <p:nvSpPr>
          <p:cNvPr id="22" name="Dian numeron paikkamerkki 21">
            <a:extLst>
              <a:ext uri="{FF2B5EF4-FFF2-40B4-BE49-F238E27FC236}">
                <a16:creationId xmlns:a16="http://schemas.microsoft.com/office/drawing/2014/main" id="{93EB959D-90FD-F444-B54F-CB32040AE4AE}"/>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732003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solidFill>
          <a:srgbClr val="662D91"/>
        </a:solidFill>
        <a:effectLst/>
      </p:bgPr>
    </p:bg>
    <p:spTree>
      <p:nvGrpSpPr>
        <p:cNvPr id="1" name=""/>
        <p:cNvGrpSpPr/>
        <p:nvPr/>
      </p:nvGrpSpPr>
      <p:grpSpPr>
        <a:xfrm>
          <a:off x="0" y="0"/>
          <a:ext cx="0" cy="0"/>
          <a:chOff x="0" y="0"/>
          <a:chExt cx="0" cy="0"/>
        </a:xfrm>
      </p:grpSpPr>
      <p:sp>
        <p:nvSpPr>
          <p:cNvPr id="20" name="Otsikko 1">
            <a:extLst>
              <a:ext uri="{FF2B5EF4-FFF2-40B4-BE49-F238E27FC236}">
                <a16:creationId xmlns:a16="http://schemas.microsoft.com/office/drawing/2014/main" id="{EC82911F-0A5B-C044-B6F8-BE62706B56E6}"/>
              </a:ext>
            </a:extLst>
          </p:cNvPr>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25" name="Alaotsikko 2">
            <a:extLst>
              <a:ext uri="{FF2B5EF4-FFF2-40B4-BE49-F238E27FC236}">
                <a16:creationId xmlns:a16="http://schemas.microsoft.com/office/drawing/2014/main" id="{26C601F6-5B92-5946-891D-100AD89842A2}"/>
              </a:ext>
            </a:extLst>
          </p:cNvPr>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sp>
        <p:nvSpPr>
          <p:cNvPr id="3" name="Päivämäärän paikkamerkki 2">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B69CEF65-43AB-474C-8956-F5DB010AEC50}"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sp useBgFill="1">
        <p:nvSpPr>
          <p:cNvPr id="11" name="Tekstiruutu 10">
            <a:extLst>
              <a:ext uri="{FF2B5EF4-FFF2-40B4-BE49-F238E27FC236}">
                <a16:creationId xmlns:a16="http://schemas.microsoft.com/office/drawing/2014/main" id="{0CD9A190-8270-754D-834F-CF05750D68FD}"/>
              </a:ex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p:spPr>
        <p:txBody>
          <a:bodyPr wrap="square" lIns="0" tIns="0" rIns="0" bIns="0" rtlCol="0" anchor="ctr" anchorCtr="0">
            <a:noAutofit/>
          </a:bodyPr>
          <a:lstStyle/>
          <a:p>
            <a:pPr algn="r"/>
            <a:r>
              <a:rPr lang="fi-FI" sz="600" b="1">
                <a:solidFill>
                  <a:schemeClr val="bg1"/>
                </a:solidFill>
              </a:rPr>
              <a:t>Oulun yliopisto</a:t>
            </a:r>
          </a:p>
        </p:txBody>
      </p:sp>
      <p:sp>
        <p:nvSpPr>
          <p:cNvPr id="9" name="Alatunnisteen paikkamerkki 8">
            <a:extLst>
              <a:ext uri="{FF2B5EF4-FFF2-40B4-BE49-F238E27FC236}">
                <a16:creationId xmlns:a16="http://schemas.microsoft.com/office/drawing/2014/main" id="{D3A658C7-2CA7-AE47-801F-A76DB6B8003F}"/>
              </a:ext>
            </a:extLst>
          </p:cNvPr>
          <p:cNvSpPr>
            <a:spLocks noGrp="1"/>
          </p:cNvSpPr>
          <p:nvPr>
            <p:ph type="ftr" sz="quarter" idx="13"/>
          </p:nvPr>
        </p:nvSpPr>
        <p:spPr/>
        <p:txBody>
          <a:bodyPr/>
          <a:lstStyle/>
          <a:p>
            <a:r>
              <a:rPr lang="fi-FI"/>
              <a:t>Testitunniste</a:t>
            </a:r>
          </a:p>
        </p:txBody>
      </p:sp>
      <p:grpSp>
        <p:nvGrpSpPr>
          <p:cNvPr id="21" name="Säteet">
            <a:extLst>
              <a:ext uri="{FF2B5EF4-FFF2-40B4-BE49-F238E27FC236}">
                <a16:creationId xmlns:a16="http://schemas.microsoft.com/office/drawing/2014/main" id="{71E9F30A-083D-E940-92CD-89A073D50DA0}"/>
              </a:ex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FFF200"/>
          </a:solidFill>
        </p:grpSpPr>
        <p:sp>
          <p:nvSpPr>
            <p:cNvPr id="22" name="Freeform 7">
              <a:extLst>
                <a:ext uri="{FF2B5EF4-FFF2-40B4-BE49-F238E27FC236}">
                  <a16:creationId xmlns:a16="http://schemas.microsoft.com/office/drawing/2014/main" id="{A0D0729C-C794-8E44-80A5-ADC3C1B02F58}"/>
                </a:ext>
              </a:extLst>
            </p:cNvPr>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8">
              <a:extLst>
                <a:ext uri="{FF2B5EF4-FFF2-40B4-BE49-F238E27FC236}">
                  <a16:creationId xmlns:a16="http://schemas.microsoft.com/office/drawing/2014/main" id="{82BAA87D-C426-A549-BBA5-24E6AA69D608}"/>
                </a:ext>
              </a:extLst>
            </p:cNvPr>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9">
              <a:extLst>
                <a:ext uri="{FF2B5EF4-FFF2-40B4-BE49-F238E27FC236}">
                  <a16:creationId xmlns:a16="http://schemas.microsoft.com/office/drawing/2014/main" id="{27EF79F2-5F90-CC43-9DE8-ED96DD45315A}"/>
                </a:ext>
              </a:extLst>
            </p:cNvPr>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95836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ja sisältö 1">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17D2CBAD-C437-8045-A251-72840DF937F9}"/>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A70CF69-8F03-49A8-BE48-F6F53CFEFA47}"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5E5F8D59-86D7-7C4E-ABB6-BD2C4472C7C3}"/>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75824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BF2C4578-2F05-9448-B097-70A27E429772}"/>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908E04F-8C89-443C-A42A-837303143CA0}"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9BA2695B-241B-6346-AE9E-3D47DDC8CB17}"/>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94416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bg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CF050E93-6054-984D-AD52-C7AAF991F93F}"/>
              </a:ext>
            </a:extLst>
          </p:cNvPr>
          <p:cNvSpPr>
            <a:spLocks noGrp="1"/>
          </p:cNvSpPr>
          <p:nvPr>
            <p:ph idx="14"/>
          </p:nvPr>
        </p:nvSpPr>
        <p:spPr>
          <a:xfrm>
            <a:off x="6210300" y="576389"/>
            <a:ext cx="5637212" cy="574000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537A4B70-6377-4544-A24D-3A2CC4D30D34}"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Ryhmä 6">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rgbClr val="FF89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Alatunnisteen paikkamerkki 11">
            <a:extLst>
              <a:ext uri="{FF2B5EF4-FFF2-40B4-BE49-F238E27FC236}">
                <a16:creationId xmlns:a16="http://schemas.microsoft.com/office/drawing/2014/main" id="{FCBF7B44-4A2B-2444-9756-E8D1AB596BF2}"/>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2738323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 ja graafi 1">
    <p:bg>
      <p:bgPr>
        <a:solidFill>
          <a:srgbClr val="23408E"/>
        </a:solidFill>
        <a:effectLst/>
      </p:bgPr>
    </p:bg>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2FF223D0-D15D-2D42-A35D-CF7458F1D744}"/>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4D665F83-A477-474C-AE78-F193FF781814}"/>
              </a:ext>
            </a:extLst>
          </p:cNvPr>
          <p:cNvSpPr>
            <a:spLocks noGrp="1"/>
          </p:cNvSpPr>
          <p:nvPr>
            <p:ph idx="15"/>
          </p:nvPr>
        </p:nvSpPr>
        <p:spPr>
          <a:xfrm>
            <a:off x="6210300" y="1521939"/>
            <a:ext cx="5637212" cy="479445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9F659D7-2FE7-42EA-85FA-5451DCFB6155}"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a:t>Lisää kaavio</a:t>
            </a:r>
            <a:endParaRPr lang="en-US"/>
          </a:p>
        </p:txBody>
      </p:sp>
      <p:sp>
        <p:nvSpPr>
          <p:cNvPr id="2" name="Alatunnisteen paikkamerkki 1">
            <a:extLst>
              <a:ext uri="{FF2B5EF4-FFF2-40B4-BE49-F238E27FC236}">
                <a16:creationId xmlns:a16="http://schemas.microsoft.com/office/drawing/2014/main" id="{D10C3643-8108-F948-AE17-D0CC985414EE}"/>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4252115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 ja graafi 2">
    <p:bg>
      <p:bgPr>
        <a:solidFill>
          <a:srgbClr val="652D92"/>
        </a:solidFill>
        <a:effectLst/>
      </p:bgPr>
    </p:bg>
    <p:spTree>
      <p:nvGrpSpPr>
        <p:cNvPr id="1" name=""/>
        <p:cNvGrpSpPr/>
        <p:nvPr/>
      </p:nvGrpSpPr>
      <p:grpSpPr>
        <a:xfrm>
          <a:off x="0" y="0"/>
          <a:ext cx="0" cy="0"/>
          <a:chOff x="0" y="0"/>
          <a:chExt cx="0" cy="0"/>
        </a:xfrm>
      </p:grpSpPr>
      <p:sp>
        <p:nvSpPr>
          <p:cNvPr id="22" name="Otsikko 1">
            <a:extLst>
              <a:ext uri="{FF2B5EF4-FFF2-40B4-BE49-F238E27FC236}">
                <a16:creationId xmlns:a16="http://schemas.microsoft.com/office/drawing/2014/main" id="{A6E1FE9D-2F77-004E-B5D7-FBB1D1E1BDA5}"/>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5EC1CD9C-548F-5E43-AAE8-1F561B07CD54}"/>
              </a:ext>
            </a:extLst>
          </p:cNvPr>
          <p:cNvSpPr>
            <a:spLocks noGrp="1"/>
          </p:cNvSpPr>
          <p:nvPr>
            <p:ph idx="15"/>
          </p:nvPr>
        </p:nvSpPr>
        <p:spPr>
          <a:xfrm>
            <a:off x="6210300" y="1521939"/>
            <a:ext cx="5637212" cy="479445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4312737-D1FC-4258-B91D-4014D5E01A07}"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DDAC6CD9-6834-A44F-87FD-CDC145C3168E}"/>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213920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ja graafi 3">
    <p:bg>
      <p:bgPr>
        <a:solidFill>
          <a:srgbClr val="67686A"/>
        </a:solidFill>
        <a:effectLst/>
      </p:bgPr>
    </p:bg>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5A3CF416-1A49-794C-991E-F68E5FE5949B}"/>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5" name="Sisällön paikkamerkki 2">
            <a:extLst>
              <a:ext uri="{FF2B5EF4-FFF2-40B4-BE49-F238E27FC236}">
                <a16:creationId xmlns:a16="http://schemas.microsoft.com/office/drawing/2014/main" id="{A33D0261-1C3F-D649-A3C3-57401EAF321F}"/>
              </a:ext>
            </a:extLst>
          </p:cNvPr>
          <p:cNvSpPr>
            <a:spLocks noGrp="1"/>
          </p:cNvSpPr>
          <p:nvPr>
            <p:ph idx="15"/>
          </p:nvPr>
        </p:nvSpPr>
        <p:spPr>
          <a:xfrm>
            <a:off x="6210300" y="1521939"/>
            <a:ext cx="5637212" cy="4794453"/>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47AC9E1C-9BB3-4FCB-8E76-6074FFBB7D62}"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Alatunnisteen paikkamerkki 1">
            <a:extLst>
              <a:ext uri="{FF2B5EF4-FFF2-40B4-BE49-F238E27FC236}">
                <a16:creationId xmlns:a16="http://schemas.microsoft.com/office/drawing/2014/main" id="{3D075C51-55D3-2A4B-BC5E-DBFE224669FE}"/>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2990860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 ja sisältö 1">
    <p:bg>
      <p:bgPr>
        <a:solidFill>
          <a:srgbClr val="23408F"/>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DB652E0D-7C7B-E042-9761-2B89A4169349}"/>
              </a:ext>
            </a:extLst>
          </p:cNvPr>
          <p:cNvPicPr>
            <a:picLocks noChangeAspect="1"/>
          </p:cNvPicPr>
          <p:nvPr userDrawn="1"/>
        </p:nvPicPr>
        <p:blipFill rotWithShape="1">
          <a:blip r:embed="rId2"/>
          <a:srcRect l="11111" r="1398"/>
          <a:stretch/>
        </p:blipFill>
        <p:spPr>
          <a:xfrm>
            <a:off x="1" y="0"/>
            <a:ext cx="6000108" cy="6858000"/>
          </a:xfrm>
          <a:prstGeom prst="rect">
            <a:avLst/>
          </a:prstGeom>
        </p:spPr>
      </p:pic>
      <p:grpSp>
        <p:nvGrpSpPr>
          <p:cNvPr id="3" name="Logo"/>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6" name="Sisällön paikkamerkki 2">
            <a:extLst>
              <a:ext uri="{FF2B5EF4-FFF2-40B4-BE49-F238E27FC236}">
                <a16:creationId xmlns:a16="http://schemas.microsoft.com/office/drawing/2014/main" id="{409E61E1-ABDE-AF4F-800B-F36657E54AF9}"/>
              </a:ext>
            </a:extLst>
          </p:cNvPr>
          <p:cNvSpPr>
            <a:spLocks noGrp="1"/>
          </p:cNvSpPr>
          <p:nvPr userDrawn="1">
            <p:ph idx="1"/>
          </p:nvPr>
        </p:nvSpPr>
        <p:spPr>
          <a:xfrm>
            <a:off x="6210300" y="1544320"/>
            <a:ext cx="5637212" cy="4772072"/>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Otsikko 1">
            <a:extLst>
              <a:ext uri="{FF2B5EF4-FFF2-40B4-BE49-F238E27FC236}">
                <a16:creationId xmlns:a16="http://schemas.microsoft.com/office/drawing/2014/main" id="{1BB40802-560E-6149-BBDE-7C4AA12F8D8C}"/>
              </a:ext>
            </a:extLst>
          </p:cNvPr>
          <p:cNvSpPr>
            <a:spLocks noGrp="1"/>
          </p:cNvSpPr>
          <p:nvPr userDrawn="1">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Tree>
    <p:extLst>
      <p:ext uri="{BB962C8B-B14F-4D97-AF65-F5344CB8AC3E}">
        <p14:creationId xmlns:p14="http://schemas.microsoft.com/office/powerpoint/2010/main" val="2198728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va ja sisältö 2">
    <p:bg>
      <p:bgPr>
        <a:solidFill>
          <a:srgbClr val="662D91"/>
        </a:solidFill>
        <a:effectLst/>
      </p:bgPr>
    </p:bg>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622970E6-0DB7-1546-A730-947A6B29F0C4}"/>
              </a:ext>
            </a:extLst>
          </p:cNvPr>
          <p:cNvSpPr>
            <a:spLocks noGrp="1"/>
          </p:cNvSpPr>
          <p:nvPr>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5" name="Sisällön paikkamerkki 2">
            <a:extLst>
              <a:ext uri="{FF2B5EF4-FFF2-40B4-BE49-F238E27FC236}">
                <a16:creationId xmlns:a16="http://schemas.microsoft.com/office/drawing/2014/main" id="{59D4F4E7-4FCE-AC4C-A913-CFC29F4A7051}"/>
              </a:ext>
            </a:extLst>
          </p:cNvPr>
          <p:cNvSpPr>
            <a:spLocks noGrp="1"/>
          </p:cNvSpPr>
          <p:nvPr>
            <p:ph idx="1"/>
          </p:nvPr>
        </p:nvSpPr>
        <p:spPr>
          <a:xfrm>
            <a:off x="6210300" y="1544320"/>
            <a:ext cx="5637212" cy="4772072"/>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B3BD53FC-23C7-D843-964F-4830C6A72FDE}"/>
              </a:ext>
            </a:extLst>
          </p:cNvPr>
          <p:cNvPicPr>
            <a:picLocks noChangeAspect="1"/>
          </p:cNvPicPr>
          <p:nvPr userDrawn="1"/>
        </p:nvPicPr>
        <p:blipFill rotWithShape="1">
          <a:blip r:embed="rId2"/>
          <a:srcRect r="12509"/>
          <a:stretch/>
        </p:blipFill>
        <p:spPr>
          <a:xfrm>
            <a:off x="0" y="0"/>
            <a:ext cx="6000108"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77728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uva ja sisältö 3">
    <p:bg>
      <p:bgPr>
        <a:solidFill>
          <a:srgbClr val="67686A"/>
        </a:solidFill>
        <a:effectLst/>
      </p:bgPr>
    </p:bg>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3A3598B7-5A5E-574E-B984-576868F9D121}"/>
              </a:ext>
            </a:extLst>
          </p:cNvPr>
          <p:cNvSpPr>
            <a:spLocks noGrp="1"/>
          </p:cNvSpPr>
          <p:nvPr userDrawn="1">
            <p:ph type="title" hasCustomPrompt="1"/>
          </p:nvPr>
        </p:nvSpPr>
        <p:spPr>
          <a:xfrm>
            <a:off x="6210299" y="589001"/>
            <a:ext cx="5637213" cy="867930"/>
          </a:xfrm>
        </p:spPr>
        <p:txBody>
          <a:bodyPr wrap="square" rIns="0">
            <a:spAutoFit/>
          </a:bodyPr>
          <a:lstStyle>
            <a:lvl1pPr>
              <a:defRPr sz="2800">
                <a:solidFill>
                  <a:schemeClr val="bg1"/>
                </a:solidFill>
              </a:defRPr>
            </a:lvl1pPr>
          </a:lstStyle>
          <a:p>
            <a:r>
              <a:rPr lang="fi-FI"/>
              <a:t>Otsikko jatkuu. Sama otsikko 1/2</a:t>
            </a:r>
            <a:br>
              <a:rPr lang="fi-FI"/>
            </a:br>
            <a:r>
              <a:rPr lang="fi-FI"/>
              <a:t>Otsikko jatkuu. Sama otsikko 2/2</a:t>
            </a:r>
            <a:endParaRPr lang="en-GB"/>
          </a:p>
        </p:txBody>
      </p:sp>
      <p:sp>
        <p:nvSpPr>
          <p:cNvPr id="15" name="Sisällön paikkamerkki 2">
            <a:extLst>
              <a:ext uri="{FF2B5EF4-FFF2-40B4-BE49-F238E27FC236}">
                <a16:creationId xmlns:a16="http://schemas.microsoft.com/office/drawing/2014/main" id="{57AB2E86-322E-354B-A41B-15F977BE0B29}"/>
              </a:ext>
            </a:extLst>
          </p:cNvPr>
          <p:cNvSpPr>
            <a:spLocks noGrp="1"/>
          </p:cNvSpPr>
          <p:nvPr userDrawn="1">
            <p:ph idx="1"/>
          </p:nvPr>
        </p:nvSpPr>
        <p:spPr>
          <a:xfrm>
            <a:off x="6210300" y="1544320"/>
            <a:ext cx="5637212" cy="4772072"/>
          </a:xfrm>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A39057EF-E037-D747-BBEE-279328526204}"/>
              </a:ext>
            </a:extLst>
          </p:cNvPr>
          <p:cNvPicPr>
            <a:picLocks noChangeAspect="1"/>
          </p:cNvPicPr>
          <p:nvPr userDrawn="1"/>
        </p:nvPicPr>
        <p:blipFill rotWithShape="1">
          <a:blip r:embed="rId2"/>
          <a:srcRect l="11111" r="1398"/>
          <a:stretch/>
        </p:blipFill>
        <p:spPr>
          <a:xfrm>
            <a:off x="0" y="0"/>
            <a:ext cx="6000108" cy="6858000"/>
          </a:xfrm>
          <a:prstGeom prst="rect">
            <a:avLst/>
          </a:prstGeom>
        </p:spPr>
      </p:pic>
      <p:grpSp>
        <p:nvGrpSpPr>
          <p:cNvPr id="3" name="Logo"/>
          <p:cNvGrpSpPr/>
          <p:nvPr userDrawn="1"/>
        </p:nvGrpSpPr>
        <p:grpSpPr>
          <a:xfrm>
            <a:off x="575052" y="529409"/>
            <a:ext cx="446731" cy="634281"/>
            <a:chOff x="575052" y="529409"/>
            <a:chExt cx="446731" cy="634281"/>
          </a:xfrm>
          <a:solidFill>
            <a:schemeClr val="tx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808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kuvalla 2">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fi-FI" noProof="0"/>
              <a:t>Lisää kuva napsauttamalla kuvaketta</a:t>
            </a:r>
          </a:p>
        </p:txBody>
      </p:sp>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8" name="Päivämäärän paikkamerkki 7">
            <a:extLst>
              <a:ext uri="{FF2B5EF4-FFF2-40B4-BE49-F238E27FC236}">
                <a16:creationId xmlns:a16="http://schemas.microsoft.com/office/drawing/2014/main" id="{35AC5D3C-37C0-2148-95F3-62ECD4523829}"/>
              </a:ext>
            </a:extLst>
          </p:cNvPr>
          <p:cNvSpPr>
            <a:spLocks noGrp="1"/>
          </p:cNvSpPr>
          <p:nvPr>
            <p:ph type="dt" sz="half" idx="14"/>
          </p:nvPr>
        </p:nvSpPr>
        <p:spPr/>
        <p:txBody>
          <a:bodyPr/>
          <a:lstStyle/>
          <a:p>
            <a:fld id="{C5377BFF-CAC8-4DA0-A249-FBB72FEE455E}" type="datetime1">
              <a:rPr lang="fi-FI" smtClean="0"/>
              <a:t>22.6.2026</a:t>
            </a:fld>
            <a:endParaRPr lang="fi-FI"/>
          </a:p>
        </p:txBody>
      </p:sp>
      <p:sp>
        <p:nvSpPr>
          <p:cNvPr id="9" name="Alatunnisteen paikkamerkki 8">
            <a:extLst>
              <a:ext uri="{FF2B5EF4-FFF2-40B4-BE49-F238E27FC236}">
                <a16:creationId xmlns:a16="http://schemas.microsoft.com/office/drawing/2014/main" id="{D470B67B-A6CB-1846-8D3F-CE5AC61630F3}"/>
              </a:ext>
            </a:extLst>
          </p:cNvPr>
          <p:cNvSpPr>
            <a:spLocks noGrp="1"/>
          </p:cNvSpPr>
          <p:nvPr>
            <p:ph type="ftr" sz="quarter" idx="15"/>
          </p:nvPr>
        </p:nvSpPr>
        <p:spPr/>
        <p:txBody>
          <a:bodyPr/>
          <a:lstStyle/>
          <a:p>
            <a:r>
              <a:rPr lang="fi-FI"/>
              <a:t>Testitunniste</a:t>
            </a:r>
          </a:p>
        </p:txBody>
      </p:sp>
      <p:sp>
        <p:nvSpPr>
          <p:cNvPr id="13" name="Dian numeron paikkamerkki 12">
            <a:extLst>
              <a:ext uri="{FF2B5EF4-FFF2-40B4-BE49-F238E27FC236}">
                <a16:creationId xmlns:a16="http://schemas.microsoft.com/office/drawing/2014/main" id="{16793E01-5E8F-4C41-BCBF-4E99F8C3ADD0}"/>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1868474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veä 1">
    <p:bg>
      <p:bgPr>
        <a:solidFill>
          <a:srgbClr val="23408E"/>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2" name="Sisällön paikkamerkki 11">
            <a:extLst>
              <a:ext uri="{FF2B5EF4-FFF2-40B4-BE49-F238E27FC236}">
                <a16:creationId xmlns:a16="http://schemas.microsoft.com/office/drawing/2014/main" id="{951A089C-5C9C-C94C-83B9-3E8D30352B51}"/>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7F581906-DFA1-4CFF-909D-0157200839EE}"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905B9579-A41C-8240-92E6-18544EFF9252}"/>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2499455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veä 2">
    <p:bg>
      <p:bgPr>
        <a:solidFill>
          <a:srgbClr val="652D9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11">
            <a:extLst>
              <a:ext uri="{FF2B5EF4-FFF2-40B4-BE49-F238E27FC236}">
                <a16:creationId xmlns:a16="http://schemas.microsoft.com/office/drawing/2014/main" id="{C51FB890-5D7B-254A-A01A-B895EAB4AA3D}"/>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8BA9FA5F-2A59-401A-B9A3-51169DF1A27D}"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F33B4B5C-D42C-2A42-BD9F-9BAEFE14B8DE}"/>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3215852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veä 3">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2" name="Sisällön paikkamerkki 11">
            <a:extLst>
              <a:ext uri="{FF2B5EF4-FFF2-40B4-BE49-F238E27FC236}">
                <a16:creationId xmlns:a16="http://schemas.microsoft.com/office/drawing/2014/main" id="{EAB9F54A-96BB-2D43-A560-C445DB851D3F}"/>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0D4C72FD-FB42-44BD-8A84-09C4E697573A}"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fi-FI" smtClean="0"/>
              <a:pPr/>
              <a:t>‹#›</a:t>
            </a:fld>
            <a:endParaRPr lang="fi-FI"/>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5B77F4E2-6610-BF47-A6C9-6A2988FC1A77}"/>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2575308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ilaatikot">
    <p:bg>
      <p:bgPr>
        <a:solidFill>
          <a:srgbClr val="2340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4" y="389106"/>
            <a:ext cx="10282137" cy="1332690"/>
          </a:xfrm>
        </p:spPr>
        <p:txBody>
          <a:bodyPr/>
          <a:lstStyle>
            <a:lvl1pPr algn="l">
              <a:defRPr>
                <a:solidFill>
                  <a:schemeClr val="bg1"/>
                </a:solidFill>
              </a:defRPr>
            </a:lvl1pPr>
          </a:lstStyle>
          <a:p>
            <a:r>
              <a:rPr lang="fi-FI" noProof="0"/>
              <a:t>Lisää otsikko</a:t>
            </a:r>
          </a:p>
        </p:txBody>
      </p:sp>
      <p:sp>
        <p:nvSpPr>
          <p:cNvPr id="9" name="Text Placeholder 8"/>
          <p:cNvSpPr>
            <a:spLocks noGrp="1"/>
          </p:cNvSpPr>
          <p:nvPr>
            <p:ph type="body" sz="quarter" idx="13" hasCustomPrompt="1"/>
          </p:nvPr>
        </p:nvSpPr>
        <p:spPr>
          <a:xfrm>
            <a:off x="508000" y="1722438"/>
            <a:ext cx="2117725" cy="4425104"/>
          </a:xfrm>
          <a:solidFill>
            <a:srgbClr val="00AEEF"/>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2" name="Text Placeholder 8"/>
          <p:cNvSpPr>
            <a:spLocks noGrp="1"/>
          </p:cNvSpPr>
          <p:nvPr>
            <p:ph type="body" sz="quarter" idx="15" hasCustomPrompt="1"/>
          </p:nvPr>
        </p:nvSpPr>
        <p:spPr>
          <a:xfrm>
            <a:off x="2764817" y="1722438"/>
            <a:ext cx="2117725" cy="4425104"/>
          </a:xfrm>
          <a:solidFill>
            <a:srgbClr val="39B54A"/>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4" name="Text Placeholder 8"/>
          <p:cNvSpPr>
            <a:spLocks noGrp="1"/>
          </p:cNvSpPr>
          <p:nvPr>
            <p:ph type="body" sz="quarter" idx="17" hasCustomPrompt="1"/>
          </p:nvPr>
        </p:nvSpPr>
        <p:spPr>
          <a:xfrm>
            <a:off x="5021634" y="1722438"/>
            <a:ext cx="2117725" cy="4425104"/>
          </a:xfrm>
          <a:solidFill>
            <a:srgbClr val="FF94A7"/>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6" name="Text Placeholder 8"/>
          <p:cNvSpPr>
            <a:spLocks noGrp="1"/>
          </p:cNvSpPr>
          <p:nvPr>
            <p:ph type="body" sz="quarter" idx="19" hasCustomPrompt="1"/>
          </p:nvPr>
        </p:nvSpPr>
        <p:spPr>
          <a:xfrm>
            <a:off x="7307635" y="1722438"/>
            <a:ext cx="2117725" cy="4425104"/>
          </a:xfrm>
          <a:solidFill>
            <a:srgbClr val="C49A6C"/>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sp>
        <p:nvSpPr>
          <p:cNvPr id="18" name="Text Placeholder 8"/>
          <p:cNvSpPr>
            <a:spLocks noGrp="1"/>
          </p:cNvSpPr>
          <p:nvPr>
            <p:ph type="body" sz="quarter" idx="21" hasCustomPrompt="1"/>
          </p:nvPr>
        </p:nvSpPr>
        <p:spPr>
          <a:xfrm>
            <a:off x="9574180" y="1722438"/>
            <a:ext cx="2117725" cy="4425104"/>
          </a:xfrm>
          <a:solidFill>
            <a:srgbClr val="4BBCA9"/>
          </a:solidFill>
        </p:spPr>
        <p:txBody>
          <a:bodyPr lIns="144000" tIns="252000"/>
          <a:lstStyle>
            <a:lvl1pPr marL="0" indent="0">
              <a:lnSpc>
                <a:spcPct val="100000"/>
              </a:lnSpc>
              <a:buNone/>
              <a:defRPr b="0">
                <a:solidFill>
                  <a:srgbClr val="000000"/>
                </a:solidFill>
                <a:latin typeface="+mj-lt"/>
              </a:defRPr>
            </a:lvl1pPr>
          </a:lstStyle>
          <a:p>
            <a:pPr lvl="0"/>
            <a:r>
              <a:rPr lang="fi-FI" noProof="0"/>
              <a:t>Muokkaa tekstiä </a:t>
            </a:r>
          </a:p>
        </p:txBody>
      </p:sp>
      <p:grpSp>
        <p:nvGrpSpPr>
          <p:cNvPr id="30"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FFF"/>
          </a:solidFill>
        </p:grpSpPr>
        <p:sp>
          <p:nvSpPr>
            <p:cNvPr id="31"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6" name="Päivämäärän paikkamerkki 5">
            <a:extLst>
              <a:ext uri="{FF2B5EF4-FFF2-40B4-BE49-F238E27FC236}">
                <a16:creationId xmlns:a16="http://schemas.microsoft.com/office/drawing/2014/main" id="{8B4A8B9A-1B81-FF4D-8727-C49840616DD8}"/>
              </a:ext>
            </a:extLst>
          </p:cNvPr>
          <p:cNvSpPr>
            <a:spLocks noGrp="1"/>
          </p:cNvSpPr>
          <p:nvPr>
            <p:ph type="dt" sz="half" idx="22"/>
          </p:nvPr>
        </p:nvSpPr>
        <p:spPr/>
        <p:txBody>
          <a:bodyPr/>
          <a:lstStyle/>
          <a:p>
            <a:fld id="{152B7E1C-357B-4006-AC42-2A8FBF697694}" type="datetime1">
              <a:rPr lang="fi-FI" smtClean="0"/>
              <a:t>22.6.2026</a:t>
            </a:fld>
            <a:endParaRPr lang="fi-FI"/>
          </a:p>
        </p:txBody>
      </p:sp>
      <p:sp>
        <p:nvSpPr>
          <p:cNvPr id="7" name="Alatunnisteen paikkamerkki 6">
            <a:extLst>
              <a:ext uri="{FF2B5EF4-FFF2-40B4-BE49-F238E27FC236}">
                <a16:creationId xmlns:a16="http://schemas.microsoft.com/office/drawing/2014/main" id="{ABECC4AB-A35E-0C4B-A9FD-9255DAC855A7}"/>
              </a:ext>
            </a:extLst>
          </p:cNvPr>
          <p:cNvSpPr>
            <a:spLocks noGrp="1"/>
          </p:cNvSpPr>
          <p:nvPr>
            <p:ph type="ftr" sz="quarter" idx="23"/>
          </p:nvPr>
        </p:nvSpPr>
        <p:spPr/>
        <p:txBody>
          <a:bodyPr/>
          <a:lstStyle/>
          <a:p>
            <a:r>
              <a:rPr lang="fi-FI"/>
              <a:t>Testitunniste</a:t>
            </a:r>
          </a:p>
        </p:txBody>
      </p:sp>
      <p:sp>
        <p:nvSpPr>
          <p:cNvPr id="13" name="Dian numeron paikkamerkki 12">
            <a:extLst>
              <a:ext uri="{FF2B5EF4-FFF2-40B4-BE49-F238E27FC236}">
                <a16:creationId xmlns:a16="http://schemas.microsoft.com/office/drawing/2014/main" id="{73C50B28-E3E3-3B43-9DE2-9EF1CC663260}"/>
              </a:ext>
            </a:extLst>
          </p:cNvPr>
          <p:cNvSpPr>
            <a:spLocks noGrp="1"/>
          </p:cNvSpPr>
          <p:nvPr>
            <p:ph type="sldNum" sz="quarter" idx="24"/>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708359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go 1">
    <p:bg>
      <p:bgPr>
        <a:solidFill>
          <a:srgbClr val="23408F"/>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58181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662D91"/>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55436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67686A"/>
        </a:solidFill>
        <a:effectLst/>
      </p:bgPr>
    </p:bg>
    <p:spTree>
      <p:nvGrpSpPr>
        <p:cNvPr id="1" name=""/>
        <p:cNvGrpSpPr/>
        <p:nvPr/>
      </p:nvGrpSpPr>
      <p:grpSpPr>
        <a:xfrm>
          <a:off x="0" y="0"/>
          <a:ext cx="0" cy="0"/>
          <a:chOff x="0" y="0"/>
          <a:chExt cx="0" cy="0"/>
        </a:xfrm>
      </p:grpSpPr>
      <p:grpSp>
        <p:nvGrpSpPr>
          <p:cNvPr id="1036" name="Logo" descr="Oulun yliopiston logo"/>
          <p:cNvGrpSpPr/>
          <p:nvPr userDrawn="1"/>
        </p:nvGrpSpPr>
        <p:grpSpPr bwMode="black">
          <a:xfrm>
            <a:off x="4463854" y="734641"/>
            <a:ext cx="3243719" cy="5266907"/>
            <a:chOff x="4463854" y="734641"/>
            <a:chExt cx="3243719" cy="5266907"/>
          </a:xfrm>
        </p:grpSpPr>
        <p:sp>
          <p:nvSpPr>
            <p:cNvPr id="7"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4"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5"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7"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8"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9"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0"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1"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2"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3"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4"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77826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Kaksi palstaa 1">
    <p:spTree>
      <p:nvGrpSpPr>
        <p:cNvPr id="1" name=""/>
        <p:cNvGrpSpPr/>
        <p:nvPr/>
      </p:nvGrpSpPr>
      <p:grpSpPr>
        <a:xfrm>
          <a:off x="0" y="0"/>
          <a:ext cx="0" cy="0"/>
          <a:chOff x="0" y="0"/>
          <a:chExt cx="0" cy="0"/>
        </a:xfrm>
      </p:grpSpPr>
      <p:grpSp>
        <p:nvGrpSpPr>
          <p:cNvPr id="18" name="Logo">
            <a:extLst>
              <a:ext uri="{FF2B5EF4-FFF2-40B4-BE49-F238E27FC236}">
                <a16:creationId xmlns:a16="http://schemas.microsoft.com/office/drawing/2014/main" id="{3A27D735-A2FE-1429-EACB-F87A71C98470}"/>
              </a:ex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9" name="Freeform 6">
              <a:extLst>
                <a:ext uri="{FF2B5EF4-FFF2-40B4-BE49-F238E27FC236}">
                  <a16:creationId xmlns:a16="http://schemas.microsoft.com/office/drawing/2014/main" id="{32C3C1FD-97BF-D9EC-1DBA-70EB77972E2C}"/>
                </a:ext>
              </a:extLst>
            </p:cNvPr>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C99B50A4-A6D6-A5EA-CF98-123AF2EFCB96}"/>
                </a:ext>
              </a:extLst>
            </p:cNvPr>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8">
              <a:extLst>
                <a:ext uri="{FF2B5EF4-FFF2-40B4-BE49-F238E27FC236}">
                  <a16:creationId xmlns:a16="http://schemas.microsoft.com/office/drawing/2014/main" id="{71846586-8792-9AD0-7BFE-35907F4FF210}"/>
                </a:ext>
              </a:extLst>
            </p:cNvPr>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9">
              <a:extLst>
                <a:ext uri="{FF2B5EF4-FFF2-40B4-BE49-F238E27FC236}">
                  <a16:creationId xmlns:a16="http://schemas.microsoft.com/office/drawing/2014/main" id="{E23B8241-A2FA-C02B-B7E7-A81379097FD5}"/>
                </a:ext>
              </a:extLst>
            </p:cNvPr>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26B3FE0C-7109-F2CC-CAA1-AE18F70B8669}"/>
              </a:ext>
            </a:extLst>
          </p:cNvPr>
          <p:cNvSpPr>
            <a:spLocks noGrp="1"/>
          </p:cNvSpPr>
          <p:nvPr>
            <p:ph type="title" hasCustomPrompt="1"/>
          </p:nvPr>
        </p:nvSpPr>
        <p:spPr>
          <a:xfrm>
            <a:off x="1451151" y="529410"/>
            <a:ext cx="10396362" cy="1296216"/>
          </a:xfrm>
        </p:spPr>
        <p:txBody>
          <a:bodyPr/>
          <a:lstStyle>
            <a:lvl1pPr>
              <a:defRPr>
                <a:solidFill>
                  <a:schemeClr val="tx2"/>
                </a:solidFill>
              </a:defRPr>
            </a:lvl1pPr>
          </a:lstStyle>
          <a:p>
            <a:r>
              <a:rPr lang="fi-FI" noProof="0"/>
              <a:t>Otsikko suomeksi ja englanniksi</a:t>
            </a:r>
          </a:p>
        </p:txBody>
      </p:sp>
      <p:sp>
        <p:nvSpPr>
          <p:cNvPr id="3" name="Content Placeholder 2">
            <a:extLst>
              <a:ext uri="{FF2B5EF4-FFF2-40B4-BE49-F238E27FC236}">
                <a16:creationId xmlns:a16="http://schemas.microsoft.com/office/drawing/2014/main" id="{DFA66B06-AA34-CFE3-16F6-15AB08A1F4C7}"/>
              </a:ext>
            </a:extLst>
          </p:cNvPr>
          <p:cNvSpPr>
            <a:spLocks noGrp="1"/>
          </p:cNvSpPr>
          <p:nvPr>
            <p:ph sz="half" idx="1" hasCustomPrompt="1"/>
          </p:nvPr>
        </p:nvSpPr>
        <p:spPr>
          <a:xfrm>
            <a:off x="1451151" y="1825625"/>
            <a:ext cx="5062362" cy="39798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a:t>Teksti suomeksi</a:t>
            </a:r>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4" name="Content Placeholder 3">
            <a:extLst>
              <a:ext uri="{FF2B5EF4-FFF2-40B4-BE49-F238E27FC236}">
                <a16:creationId xmlns:a16="http://schemas.microsoft.com/office/drawing/2014/main" id="{6FDC1BDD-FCC6-60CD-CA61-11D653ABEBF4}"/>
              </a:ext>
            </a:extLst>
          </p:cNvPr>
          <p:cNvSpPr>
            <a:spLocks noGrp="1"/>
          </p:cNvSpPr>
          <p:nvPr>
            <p:ph sz="half" idx="2" hasCustomPrompt="1"/>
          </p:nvPr>
        </p:nvSpPr>
        <p:spPr>
          <a:xfrm>
            <a:off x="6665913" y="1825625"/>
            <a:ext cx="5181600" cy="39798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Text in English</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Date Placeholder 28">
            <a:extLst>
              <a:ext uri="{FF2B5EF4-FFF2-40B4-BE49-F238E27FC236}">
                <a16:creationId xmlns:a16="http://schemas.microsoft.com/office/drawing/2014/main" id="{5FDEF0AD-DED4-2DA3-CEF2-9F898C55118F}"/>
              </a:ext>
            </a:extLst>
          </p:cNvPr>
          <p:cNvSpPr>
            <a:spLocks noGrp="1"/>
          </p:cNvSpPr>
          <p:nvPr>
            <p:ph type="dt" sz="half" idx="10"/>
          </p:nvPr>
        </p:nvSpPr>
        <p:spPr/>
        <p:txBody>
          <a:bodyPr/>
          <a:lstStyle/>
          <a:p>
            <a:fld id="{3A8F8C79-BBB9-7F45-BEBF-8DEE53D061AA}" type="datetime1">
              <a:rPr lang="fi-FI" smtClean="0"/>
              <a:t>22.6.2026</a:t>
            </a:fld>
            <a:endParaRPr lang="fi-FI"/>
          </a:p>
        </p:txBody>
      </p:sp>
      <p:sp>
        <p:nvSpPr>
          <p:cNvPr id="30" name="Footer Placeholder 29">
            <a:extLst>
              <a:ext uri="{FF2B5EF4-FFF2-40B4-BE49-F238E27FC236}">
                <a16:creationId xmlns:a16="http://schemas.microsoft.com/office/drawing/2014/main" id="{2152846A-881E-AFF4-B358-F79462DF2E52}"/>
              </a:ext>
            </a:extLst>
          </p:cNvPr>
          <p:cNvSpPr>
            <a:spLocks noGrp="1"/>
          </p:cNvSpPr>
          <p:nvPr>
            <p:ph type="ftr" sz="quarter" idx="11"/>
          </p:nvPr>
        </p:nvSpPr>
        <p:spPr/>
        <p:txBody>
          <a:bodyPr/>
          <a:lstStyle/>
          <a:p>
            <a:r>
              <a:rPr lang="fi-FI"/>
              <a:t>Alatunniste</a:t>
            </a:r>
          </a:p>
        </p:txBody>
      </p:sp>
      <p:sp>
        <p:nvSpPr>
          <p:cNvPr id="31" name="Slide Number Placeholder 30">
            <a:extLst>
              <a:ext uri="{FF2B5EF4-FFF2-40B4-BE49-F238E27FC236}">
                <a16:creationId xmlns:a16="http://schemas.microsoft.com/office/drawing/2014/main" id="{8E73944F-E57E-CE05-EC74-2788652F7C8C}"/>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548320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Kaksi palstaa 2">
    <p:spTree>
      <p:nvGrpSpPr>
        <p:cNvPr id="1" name=""/>
        <p:cNvGrpSpPr/>
        <p:nvPr/>
      </p:nvGrpSpPr>
      <p:grpSpPr>
        <a:xfrm>
          <a:off x="0" y="0"/>
          <a:ext cx="0" cy="0"/>
          <a:chOff x="0" y="0"/>
          <a:chExt cx="0" cy="0"/>
        </a:xfrm>
      </p:grpSpPr>
      <p:grpSp>
        <p:nvGrpSpPr>
          <p:cNvPr id="15" name="Logo">
            <a:extLst>
              <a:ext uri="{FF2B5EF4-FFF2-40B4-BE49-F238E27FC236}">
                <a16:creationId xmlns:a16="http://schemas.microsoft.com/office/drawing/2014/main" id="{14AA9FD1-29C7-8988-34DD-C47881215302}"/>
              </a:ex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16" name="Freeform 6">
              <a:extLst>
                <a:ext uri="{FF2B5EF4-FFF2-40B4-BE49-F238E27FC236}">
                  <a16:creationId xmlns:a16="http://schemas.microsoft.com/office/drawing/2014/main" id="{17D95C22-80D9-1BE3-660A-8459141BBED6}"/>
                </a:ext>
              </a:extLst>
            </p:cNvPr>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CC3C090A-C850-C1ED-03E0-64461F614697}"/>
                </a:ext>
              </a:extLst>
            </p:cNvPr>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8">
              <a:extLst>
                <a:ext uri="{FF2B5EF4-FFF2-40B4-BE49-F238E27FC236}">
                  <a16:creationId xmlns:a16="http://schemas.microsoft.com/office/drawing/2014/main" id="{4B4B9DF9-E9B6-3DFB-449B-8951DA722BAF}"/>
                </a:ext>
              </a:extLst>
            </p:cNvPr>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9">
              <a:extLst>
                <a:ext uri="{FF2B5EF4-FFF2-40B4-BE49-F238E27FC236}">
                  <a16:creationId xmlns:a16="http://schemas.microsoft.com/office/drawing/2014/main" id="{59F47D2D-5BE7-3CCD-FD3F-728C06B40EF7}"/>
                </a:ext>
              </a:extLst>
            </p:cNvPr>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48864C2F-1FDD-0DC7-C9C3-83341D7D9DF4}"/>
              </a:ext>
            </a:extLst>
          </p:cNvPr>
          <p:cNvSpPr>
            <a:spLocks noGrp="1"/>
          </p:cNvSpPr>
          <p:nvPr>
            <p:ph type="title" hasCustomPrompt="1"/>
          </p:nvPr>
        </p:nvSpPr>
        <p:spPr>
          <a:xfrm>
            <a:off x="1462949" y="529409"/>
            <a:ext cx="10384564" cy="1161279"/>
          </a:xfrm>
        </p:spPr>
        <p:txBody>
          <a:bodyPr/>
          <a:lstStyle>
            <a:lvl1pPr>
              <a:defRPr>
                <a:solidFill>
                  <a:schemeClr val="tx2"/>
                </a:solidFill>
              </a:defRPr>
            </a:lvl1pPr>
          </a:lstStyle>
          <a:p>
            <a:r>
              <a:rPr lang="fi-FI" noProof="0"/>
              <a:t>Otsikko suomeksi ja englanniksi</a:t>
            </a:r>
          </a:p>
        </p:txBody>
      </p:sp>
      <p:sp>
        <p:nvSpPr>
          <p:cNvPr id="3" name="Text Placeholder 2">
            <a:extLst>
              <a:ext uri="{FF2B5EF4-FFF2-40B4-BE49-F238E27FC236}">
                <a16:creationId xmlns:a16="http://schemas.microsoft.com/office/drawing/2014/main" id="{1768CBDF-2040-4D67-A1F9-CDF6DF77FE09}"/>
              </a:ext>
            </a:extLst>
          </p:cNvPr>
          <p:cNvSpPr>
            <a:spLocks noGrp="1"/>
          </p:cNvSpPr>
          <p:nvPr>
            <p:ph type="body" idx="1" hasCustomPrompt="1"/>
          </p:nvPr>
        </p:nvSpPr>
        <p:spPr>
          <a:xfrm>
            <a:off x="1462949" y="1681163"/>
            <a:ext cx="5026751"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Teksti suomeksi</a:t>
            </a:r>
          </a:p>
        </p:txBody>
      </p:sp>
      <p:sp>
        <p:nvSpPr>
          <p:cNvPr id="4" name="Content Placeholder 3">
            <a:extLst>
              <a:ext uri="{FF2B5EF4-FFF2-40B4-BE49-F238E27FC236}">
                <a16:creationId xmlns:a16="http://schemas.microsoft.com/office/drawing/2014/main" id="{C259CFE8-58E5-0219-0E02-B1D95EEED305}"/>
              </a:ext>
            </a:extLst>
          </p:cNvPr>
          <p:cNvSpPr>
            <a:spLocks noGrp="1"/>
          </p:cNvSpPr>
          <p:nvPr>
            <p:ph sz="half" idx="2"/>
          </p:nvPr>
        </p:nvSpPr>
        <p:spPr>
          <a:xfrm>
            <a:off x="1462949" y="2505075"/>
            <a:ext cx="5026751" cy="3300413"/>
          </a:xfrm>
          <a:prstGeom prst="rect">
            <a:avLst/>
          </a:prstGeom>
        </p:spPr>
        <p:txBody>
          <a:bodyPr/>
          <a:lstStyle>
            <a:lvl1pPr>
              <a:defRPr sz="2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5" name="Text Placeholder 4">
            <a:extLst>
              <a:ext uri="{FF2B5EF4-FFF2-40B4-BE49-F238E27FC236}">
                <a16:creationId xmlns:a16="http://schemas.microsoft.com/office/drawing/2014/main" id="{6FE9527B-60AE-104E-E97D-B286753FED3C}"/>
              </a:ext>
            </a:extLst>
          </p:cNvPr>
          <p:cNvSpPr>
            <a:spLocks noGrp="1"/>
          </p:cNvSpPr>
          <p:nvPr>
            <p:ph type="body" sz="quarter" idx="3" hasCustomPrompt="1"/>
          </p:nvPr>
        </p:nvSpPr>
        <p:spPr>
          <a:xfrm>
            <a:off x="6664325"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Text in English</a:t>
            </a:r>
          </a:p>
        </p:txBody>
      </p:sp>
      <p:sp>
        <p:nvSpPr>
          <p:cNvPr id="6" name="Content Placeholder 5">
            <a:extLst>
              <a:ext uri="{FF2B5EF4-FFF2-40B4-BE49-F238E27FC236}">
                <a16:creationId xmlns:a16="http://schemas.microsoft.com/office/drawing/2014/main" id="{B9D9A7F2-FB09-205F-F64C-EE637BBF3910}"/>
              </a:ext>
            </a:extLst>
          </p:cNvPr>
          <p:cNvSpPr>
            <a:spLocks noGrp="1"/>
          </p:cNvSpPr>
          <p:nvPr>
            <p:ph sz="quarter" idx="4"/>
          </p:nvPr>
        </p:nvSpPr>
        <p:spPr>
          <a:xfrm>
            <a:off x="6664325" y="2505075"/>
            <a:ext cx="5183188" cy="3300413"/>
          </a:xfrm>
          <a:prstGeom prst="rect">
            <a:avLst/>
          </a:prstGeom>
        </p:spPr>
        <p:txBody>
          <a:bodyPr/>
          <a:lstStyle>
            <a:lvl1pPr>
              <a:defRPr sz="2400"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27" name="Date Placeholder 26">
            <a:extLst>
              <a:ext uri="{FF2B5EF4-FFF2-40B4-BE49-F238E27FC236}">
                <a16:creationId xmlns:a16="http://schemas.microsoft.com/office/drawing/2014/main" id="{B663030F-ECB1-B359-62CC-A029085A2AC4}"/>
              </a:ext>
            </a:extLst>
          </p:cNvPr>
          <p:cNvSpPr>
            <a:spLocks noGrp="1"/>
          </p:cNvSpPr>
          <p:nvPr>
            <p:ph type="dt" sz="half" idx="10"/>
          </p:nvPr>
        </p:nvSpPr>
        <p:spPr/>
        <p:txBody>
          <a:bodyPr/>
          <a:lstStyle/>
          <a:p>
            <a:fld id="{FB9D70F4-B9A1-0043-9D48-AA45A92C221D}" type="datetime1">
              <a:rPr lang="fi-FI" smtClean="0"/>
              <a:t>22.6.2026</a:t>
            </a:fld>
            <a:endParaRPr lang="fi-FI"/>
          </a:p>
        </p:txBody>
      </p:sp>
      <p:sp>
        <p:nvSpPr>
          <p:cNvPr id="28" name="Footer Placeholder 27">
            <a:extLst>
              <a:ext uri="{FF2B5EF4-FFF2-40B4-BE49-F238E27FC236}">
                <a16:creationId xmlns:a16="http://schemas.microsoft.com/office/drawing/2014/main" id="{BFCE4B96-3E63-51C8-9062-F34ADEDF1890}"/>
              </a:ext>
            </a:extLst>
          </p:cNvPr>
          <p:cNvSpPr>
            <a:spLocks noGrp="1"/>
          </p:cNvSpPr>
          <p:nvPr>
            <p:ph type="ftr" sz="quarter" idx="11"/>
          </p:nvPr>
        </p:nvSpPr>
        <p:spPr/>
        <p:txBody>
          <a:bodyPr/>
          <a:lstStyle/>
          <a:p>
            <a:r>
              <a:rPr lang="fi-FI"/>
              <a:t>Alatunniste</a:t>
            </a:r>
          </a:p>
        </p:txBody>
      </p:sp>
      <p:sp>
        <p:nvSpPr>
          <p:cNvPr id="29" name="Slide Number Placeholder 28">
            <a:extLst>
              <a:ext uri="{FF2B5EF4-FFF2-40B4-BE49-F238E27FC236}">
                <a16:creationId xmlns:a16="http://schemas.microsoft.com/office/drawing/2014/main" id="{C1BDD042-3929-7ED7-5F69-53CD86257FB6}"/>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664050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ksi palstaa 3">
    <p:bg>
      <p:bgPr>
        <a:solidFill>
          <a:srgbClr val="01AEF0"/>
        </a:solidFill>
        <a:effectLst/>
      </p:bgPr>
    </p:bg>
    <p:spTree>
      <p:nvGrpSpPr>
        <p:cNvPr id="1" name=""/>
        <p:cNvGrpSpPr/>
        <p:nvPr/>
      </p:nvGrpSpPr>
      <p:grpSpPr>
        <a:xfrm>
          <a:off x="0" y="0"/>
          <a:ext cx="0" cy="0"/>
          <a:chOff x="0" y="0"/>
          <a:chExt cx="0" cy="0"/>
        </a:xfrm>
      </p:grpSpPr>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839917D6-D80A-EF46-BABA-BD993FEB2369}"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p:txBody>
          <a:bodyPr/>
          <a:lstStyle/>
          <a:p>
            <a:r>
              <a:rPr lang="fi-FI"/>
              <a:t>Alatunniste</a:t>
            </a:r>
          </a:p>
        </p:txBody>
      </p:sp>
      <p:sp>
        <p:nvSpPr>
          <p:cNvPr id="9" name="Title 1">
            <a:extLst>
              <a:ext uri="{FF2B5EF4-FFF2-40B4-BE49-F238E27FC236}">
                <a16:creationId xmlns:a16="http://schemas.microsoft.com/office/drawing/2014/main" id="{00CC189E-0F2F-BD41-FDD5-E019AD351767}"/>
              </a:ext>
            </a:extLst>
          </p:cNvPr>
          <p:cNvSpPr>
            <a:spLocks noGrp="1"/>
          </p:cNvSpPr>
          <p:nvPr>
            <p:ph type="title" hasCustomPrompt="1"/>
          </p:nvPr>
        </p:nvSpPr>
        <p:spPr>
          <a:xfrm>
            <a:off x="1451151" y="529410"/>
            <a:ext cx="10396362" cy="1296216"/>
          </a:xfrm>
        </p:spPr>
        <p:txBody>
          <a:bodyPr/>
          <a:lstStyle>
            <a:lvl1pPr>
              <a:defRPr>
                <a:solidFill>
                  <a:schemeClr val="tx1"/>
                </a:solidFill>
              </a:defRPr>
            </a:lvl1pPr>
          </a:lstStyle>
          <a:p>
            <a:r>
              <a:rPr lang="fi-FI" noProof="0"/>
              <a:t>Otsikko suomeksi ja englanniksi</a:t>
            </a:r>
          </a:p>
        </p:txBody>
      </p:sp>
      <p:sp>
        <p:nvSpPr>
          <p:cNvPr id="10" name="Content Placeholder 2">
            <a:extLst>
              <a:ext uri="{FF2B5EF4-FFF2-40B4-BE49-F238E27FC236}">
                <a16:creationId xmlns:a16="http://schemas.microsoft.com/office/drawing/2014/main" id="{56BD3821-74CE-8B94-6776-42C26695AE27}"/>
              </a:ext>
            </a:extLst>
          </p:cNvPr>
          <p:cNvSpPr>
            <a:spLocks noGrp="1"/>
          </p:cNvSpPr>
          <p:nvPr>
            <p:ph sz="half" idx="1" hasCustomPrompt="1"/>
          </p:nvPr>
        </p:nvSpPr>
        <p:spPr>
          <a:xfrm>
            <a:off x="1451151" y="1825625"/>
            <a:ext cx="5062362" cy="39798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noProof="0"/>
              <a:t>Teksti suomeksi</a:t>
            </a:r>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Content Placeholder 3">
            <a:extLst>
              <a:ext uri="{FF2B5EF4-FFF2-40B4-BE49-F238E27FC236}">
                <a16:creationId xmlns:a16="http://schemas.microsoft.com/office/drawing/2014/main" id="{14DE9A43-0356-125B-43F4-CD923D1E2D43}"/>
              </a:ext>
            </a:extLst>
          </p:cNvPr>
          <p:cNvSpPr>
            <a:spLocks noGrp="1"/>
          </p:cNvSpPr>
          <p:nvPr>
            <p:ph sz="half" idx="2" hasCustomPrompt="1"/>
          </p:nvPr>
        </p:nvSpPr>
        <p:spPr>
          <a:xfrm>
            <a:off x="6665913" y="1825625"/>
            <a:ext cx="5181600" cy="39798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Text in English</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67857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kuvalla 4">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7" y="2830749"/>
            <a:ext cx="5762018" cy="2071991"/>
          </a:xfrm>
          <a:noFill/>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7"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079" r="3632"/>
          <a:stretch/>
        </p:blipFill>
        <p:spPr>
          <a:xfrm>
            <a:off x="6205590" y="0"/>
            <a:ext cx="5986409"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1863007" y="1369641"/>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8" name="Päivämäärän paikkamerkki 7">
            <a:extLst>
              <a:ext uri="{FF2B5EF4-FFF2-40B4-BE49-F238E27FC236}">
                <a16:creationId xmlns:a16="http://schemas.microsoft.com/office/drawing/2014/main" id="{606518DD-4A0B-374A-B95A-B2D70E8597A0}"/>
              </a:ext>
            </a:extLst>
          </p:cNvPr>
          <p:cNvSpPr>
            <a:spLocks noGrp="1"/>
          </p:cNvSpPr>
          <p:nvPr>
            <p:ph type="dt" sz="half" idx="10"/>
          </p:nvPr>
        </p:nvSpPr>
        <p:spPr/>
        <p:txBody>
          <a:bodyPr/>
          <a:lstStyle/>
          <a:p>
            <a:fld id="{EC4EB56D-EBC8-47F4-80C1-2DF9EDE543AC}" type="datetime1">
              <a:rPr lang="fi-FI" smtClean="0"/>
              <a:t>22.6.2026</a:t>
            </a:fld>
            <a:endParaRPr lang="fi-FI"/>
          </a:p>
        </p:txBody>
      </p:sp>
      <p:sp>
        <p:nvSpPr>
          <p:cNvPr id="9" name="Alatunnisteen paikkamerkki 8">
            <a:extLst>
              <a:ext uri="{FF2B5EF4-FFF2-40B4-BE49-F238E27FC236}">
                <a16:creationId xmlns:a16="http://schemas.microsoft.com/office/drawing/2014/main" id="{37FD2FCA-366A-6C47-860B-189836295C0F}"/>
              </a:ext>
            </a:extLst>
          </p:cNvPr>
          <p:cNvSpPr>
            <a:spLocks noGrp="1"/>
          </p:cNvSpPr>
          <p:nvPr>
            <p:ph type="ftr" sz="quarter" idx="11"/>
          </p:nvPr>
        </p:nvSpPr>
        <p:spPr/>
        <p:txBody>
          <a:bodyPr/>
          <a:lstStyle/>
          <a:p>
            <a:r>
              <a:rPr lang="fi-FI"/>
              <a:t>Testitunniste</a:t>
            </a:r>
          </a:p>
        </p:txBody>
      </p:sp>
      <p:sp>
        <p:nvSpPr>
          <p:cNvPr id="13" name="Dian numeron paikkamerkki 12">
            <a:extLst>
              <a:ext uri="{FF2B5EF4-FFF2-40B4-BE49-F238E27FC236}">
                <a16:creationId xmlns:a16="http://schemas.microsoft.com/office/drawing/2014/main" id="{54512610-0643-F246-8937-6F8D3CA1934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602815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ksi palstaa 4">
    <p:bg>
      <p:bgPr>
        <a:solidFill>
          <a:srgbClr val="01AEF0"/>
        </a:solidFill>
        <a:effectLst/>
      </p:bgPr>
    </p:bg>
    <p:spTree>
      <p:nvGrpSpPr>
        <p:cNvPr id="1" name=""/>
        <p:cNvGrpSpPr/>
        <p:nvPr/>
      </p:nvGrpSpPr>
      <p:grpSpPr>
        <a:xfrm>
          <a:off x="0" y="0"/>
          <a:ext cx="0" cy="0"/>
          <a:chOff x="0" y="0"/>
          <a:chExt cx="0" cy="0"/>
        </a:xfrm>
      </p:grpSpPr>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EB7434DC-E243-FE4B-95A0-DB76BAB99B32}"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p:txBody>
          <a:bodyPr/>
          <a:lstStyle/>
          <a:p>
            <a:r>
              <a:rPr lang="fi-FI"/>
              <a:t>Alatunniste</a:t>
            </a:r>
          </a:p>
        </p:txBody>
      </p:sp>
      <p:sp>
        <p:nvSpPr>
          <p:cNvPr id="2" name="Title 1">
            <a:extLst>
              <a:ext uri="{FF2B5EF4-FFF2-40B4-BE49-F238E27FC236}">
                <a16:creationId xmlns:a16="http://schemas.microsoft.com/office/drawing/2014/main" id="{9F79333B-CC13-E551-96EB-CC6B9F196BC2}"/>
              </a:ext>
            </a:extLst>
          </p:cNvPr>
          <p:cNvSpPr>
            <a:spLocks noGrp="1"/>
          </p:cNvSpPr>
          <p:nvPr>
            <p:ph type="title" hasCustomPrompt="1"/>
          </p:nvPr>
        </p:nvSpPr>
        <p:spPr>
          <a:xfrm>
            <a:off x="1462949" y="529409"/>
            <a:ext cx="10384564" cy="1161279"/>
          </a:xfrm>
        </p:spPr>
        <p:txBody>
          <a:bodyPr/>
          <a:lstStyle>
            <a:lvl1pPr>
              <a:defRPr>
                <a:solidFill>
                  <a:schemeClr val="tx1"/>
                </a:solidFill>
              </a:defRPr>
            </a:lvl1pPr>
          </a:lstStyle>
          <a:p>
            <a:r>
              <a:rPr lang="fi-FI" noProof="0"/>
              <a:t>Otsikko suomeksi ja englanniksi</a:t>
            </a:r>
          </a:p>
        </p:txBody>
      </p:sp>
      <p:sp>
        <p:nvSpPr>
          <p:cNvPr id="5" name="Text Placeholder 2">
            <a:extLst>
              <a:ext uri="{FF2B5EF4-FFF2-40B4-BE49-F238E27FC236}">
                <a16:creationId xmlns:a16="http://schemas.microsoft.com/office/drawing/2014/main" id="{2282CE75-FEE8-61BC-1D1E-8AAA8B20ED9A}"/>
              </a:ext>
            </a:extLst>
          </p:cNvPr>
          <p:cNvSpPr>
            <a:spLocks noGrp="1"/>
          </p:cNvSpPr>
          <p:nvPr>
            <p:ph type="body" idx="1" hasCustomPrompt="1"/>
          </p:nvPr>
        </p:nvSpPr>
        <p:spPr>
          <a:xfrm>
            <a:off x="1462949" y="1681163"/>
            <a:ext cx="5026751"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Teksti suomeksi</a:t>
            </a:r>
          </a:p>
        </p:txBody>
      </p:sp>
      <p:sp>
        <p:nvSpPr>
          <p:cNvPr id="7" name="Content Placeholder 3">
            <a:extLst>
              <a:ext uri="{FF2B5EF4-FFF2-40B4-BE49-F238E27FC236}">
                <a16:creationId xmlns:a16="http://schemas.microsoft.com/office/drawing/2014/main" id="{8865B1A4-49C2-76BF-8256-4B3D4222C1CA}"/>
              </a:ext>
            </a:extLst>
          </p:cNvPr>
          <p:cNvSpPr>
            <a:spLocks noGrp="1"/>
          </p:cNvSpPr>
          <p:nvPr>
            <p:ph sz="half" idx="2"/>
          </p:nvPr>
        </p:nvSpPr>
        <p:spPr>
          <a:xfrm>
            <a:off x="1462949" y="2505075"/>
            <a:ext cx="5026751" cy="3300413"/>
          </a:xfrm>
          <a:prstGeom prst="rect">
            <a:avLst/>
          </a:prstGeom>
        </p:spPr>
        <p:txBody>
          <a:bodyPr/>
          <a:lstStyle>
            <a:lvl1pPr>
              <a:defRPr sz="2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904756D2-E96D-B4D0-5943-8BBA5020AD2C}"/>
              </a:ext>
            </a:extLst>
          </p:cNvPr>
          <p:cNvSpPr>
            <a:spLocks noGrp="1"/>
          </p:cNvSpPr>
          <p:nvPr>
            <p:ph type="body" sz="quarter" idx="3" hasCustomPrompt="1"/>
          </p:nvPr>
        </p:nvSpPr>
        <p:spPr>
          <a:xfrm>
            <a:off x="6664325"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Text in English</a:t>
            </a:r>
          </a:p>
        </p:txBody>
      </p:sp>
      <p:sp>
        <p:nvSpPr>
          <p:cNvPr id="12" name="Content Placeholder 5">
            <a:extLst>
              <a:ext uri="{FF2B5EF4-FFF2-40B4-BE49-F238E27FC236}">
                <a16:creationId xmlns:a16="http://schemas.microsoft.com/office/drawing/2014/main" id="{E5E85706-D0DB-7D41-E8C2-36F9024DAAFB}"/>
              </a:ext>
            </a:extLst>
          </p:cNvPr>
          <p:cNvSpPr>
            <a:spLocks noGrp="1"/>
          </p:cNvSpPr>
          <p:nvPr>
            <p:ph sz="quarter" idx="4"/>
          </p:nvPr>
        </p:nvSpPr>
        <p:spPr>
          <a:xfrm>
            <a:off x="6664325" y="2505075"/>
            <a:ext cx="5183188" cy="3300413"/>
          </a:xfrm>
          <a:prstGeom prst="rect">
            <a:avLst/>
          </a:prstGeom>
        </p:spPr>
        <p:txBody>
          <a:bodyPr/>
          <a:lstStyle>
            <a:lvl1pPr>
              <a:defRPr sz="2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43668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ksi palstaa 5">
    <p:bg>
      <p:bgPr>
        <a:solidFill>
          <a:srgbClr val="4BBCAA"/>
        </a:solidFill>
        <a:effectLst/>
      </p:bgPr>
    </p:bg>
    <p:spTree>
      <p:nvGrpSpPr>
        <p:cNvPr id="1" name=""/>
        <p:cNvGrpSpPr/>
        <p:nvPr/>
      </p:nvGrpSpPr>
      <p:grpSpPr>
        <a:xfrm>
          <a:off x="0" y="0"/>
          <a:ext cx="0" cy="0"/>
          <a:chOff x="0" y="0"/>
          <a:chExt cx="0" cy="0"/>
        </a:xfrm>
      </p:grpSpPr>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EF975953-BCCE-7E40-989D-AA433FF40F83}"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p:txBody>
          <a:bodyPr/>
          <a:lstStyle/>
          <a:p>
            <a:r>
              <a:rPr lang="fi-FI"/>
              <a:t>Alatunniste</a:t>
            </a:r>
          </a:p>
        </p:txBody>
      </p:sp>
      <p:sp>
        <p:nvSpPr>
          <p:cNvPr id="5" name="Title 1">
            <a:extLst>
              <a:ext uri="{FF2B5EF4-FFF2-40B4-BE49-F238E27FC236}">
                <a16:creationId xmlns:a16="http://schemas.microsoft.com/office/drawing/2014/main" id="{807ABE4E-4624-6FF2-A960-0199F7394EB6}"/>
              </a:ext>
            </a:extLst>
          </p:cNvPr>
          <p:cNvSpPr>
            <a:spLocks noGrp="1"/>
          </p:cNvSpPr>
          <p:nvPr>
            <p:ph type="title" hasCustomPrompt="1"/>
          </p:nvPr>
        </p:nvSpPr>
        <p:spPr>
          <a:xfrm>
            <a:off x="1451151" y="529410"/>
            <a:ext cx="10396362" cy="1296216"/>
          </a:xfrm>
        </p:spPr>
        <p:txBody>
          <a:bodyPr/>
          <a:lstStyle>
            <a:lvl1pPr>
              <a:defRPr>
                <a:solidFill>
                  <a:schemeClr val="tx1"/>
                </a:solidFill>
              </a:defRPr>
            </a:lvl1pPr>
          </a:lstStyle>
          <a:p>
            <a:r>
              <a:rPr lang="fi-FI" noProof="0"/>
              <a:t>Otsikko suomeksi ja englanniksi</a:t>
            </a:r>
          </a:p>
        </p:txBody>
      </p:sp>
      <p:sp>
        <p:nvSpPr>
          <p:cNvPr id="7" name="Content Placeholder 2">
            <a:extLst>
              <a:ext uri="{FF2B5EF4-FFF2-40B4-BE49-F238E27FC236}">
                <a16:creationId xmlns:a16="http://schemas.microsoft.com/office/drawing/2014/main" id="{84E7CCCA-7440-F68A-67E3-833B26959FF7}"/>
              </a:ext>
            </a:extLst>
          </p:cNvPr>
          <p:cNvSpPr>
            <a:spLocks noGrp="1"/>
          </p:cNvSpPr>
          <p:nvPr>
            <p:ph sz="half" idx="1" hasCustomPrompt="1"/>
          </p:nvPr>
        </p:nvSpPr>
        <p:spPr>
          <a:xfrm>
            <a:off x="1451151" y="1825625"/>
            <a:ext cx="5062362" cy="39798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noProof="0"/>
              <a:t>Teksti suomeksi</a:t>
            </a:r>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Content Placeholder 3">
            <a:extLst>
              <a:ext uri="{FF2B5EF4-FFF2-40B4-BE49-F238E27FC236}">
                <a16:creationId xmlns:a16="http://schemas.microsoft.com/office/drawing/2014/main" id="{0E7051AF-0908-71DC-815F-F53889F23DF2}"/>
              </a:ext>
            </a:extLst>
          </p:cNvPr>
          <p:cNvSpPr>
            <a:spLocks noGrp="1"/>
          </p:cNvSpPr>
          <p:nvPr>
            <p:ph sz="half" idx="2" hasCustomPrompt="1"/>
          </p:nvPr>
        </p:nvSpPr>
        <p:spPr>
          <a:xfrm>
            <a:off x="6665913" y="1825625"/>
            <a:ext cx="5181600" cy="39798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Text in English</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867571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ksi palstaa 6">
    <p:bg>
      <p:bgPr>
        <a:solidFill>
          <a:srgbClr val="4BBCAA"/>
        </a:solidFill>
        <a:effectLst/>
      </p:bgPr>
    </p:bg>
    <p:spTree>
      <p:nvGrpSpPr>
        <p:cNvPr id="1" name=""/>
        <p:cNvGrpSpPr/>
        <p:nvPr/>
      </p:nvGrpSpPr>
      <p:grpSpPr>
        <a:xfrm>
          <a:off x="0" y="0"/>
          <a:ext cx="0" cy="0"/>
          <a:chOff x="0" y="0"/>
          <a:chExt cx="0" cy="0"/>
        </a:xfrm>
      </p:grpSpPr>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343E3A55-1F9D-E04F-B4BF-DA69A5F4A57F}" type="datetime1">
              <a:rPr lang="fi-FI" smtClean="0"/>
              <a:t>22.6.2026</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p:txBody>
          <a:bodyPr/>
          <a:lstStyle/>
          <a:p>
            <a:r>
              <a:rPr lang="fi-FI"/>
              <a:t>Alatunniste</a:t>
            </a:r>
          </a:p>
        </p:txBody>
      </p:sp>
      <p:sp>
        <p:nvSpPr>
          <p:cNvPr id="2" name="Title 1">
            <a:extLst>
              <a:ext uri="{FF2B5EF4-FFF2-40B4-BE49-F238E27FC236}">
                <a16:creationId xmlns:a16="http://schemas.microsoft.com/office/drawing/2014/main" id="{77FCFF81-E503-0073-EED8-D78B0D6B72BD}"/>
              </a:ext>
            </a:extLst>
          </p:cNvPr>
          <p:cNvSpPr>
            <a:spLocks noGrp="1"/>
          </p:cNvSpPr>
          <p:nvPr>
            <p:ph type="title" hasCustomPrompt="1"/>
          </p:nvPr>
        </p:nvSpPr>
        <p:spPr>
          <a:xfrm>
            <a:off x="1462949" y="529409"/>
            <a:ext cx="10384564" cy="1161279"/>
          </a:xfrm>
        </p:spPr>
        <p:txBody>
          <a:bodyPr/>
          <a:lstStyle>
            <a:lvl1pPr>
              <a:defRPr>
                <a:solidFill>
                  <a:schemeClr val="tx1"/>
                </a:solidFill>
              </a:defRPr>
            </a:lvl1pPr>
          </a:lstStyle>
          <a:p>
            <a:r>
              <a:rPr lang="fi-FI" noProof="0"/>
              <a:t>Otsikko suomeksi ja englanniksi</a:t>
            </a:r>
          </a:p>
        </p:txBody>
      </p:sp>
      <p:sp>
        <p:nvSpPr>
          <p:cNvPr id="9" name="Text Placeholder 2">
            <a:extLst>
              <a:ext uri="{FF2B5EF4-FFF2-40B4-BE49-F238E27FC236}">
                <a16:creationId xmlns:a16="http://schemas.microsoft.com/office/drawing/2014/main" id="{5F1E14E1-23BF-C968-7254-57892467C77D}"/>
              </a:ext>
            </a:extLst>
          </p:cNvPr>
          <p:cNvSpPr>
            <a:spLocks noGrp="1"/>
          </p:cNvSpPr>
          <p:nvPr>
            <p:ph type="body" idx="1" hasCustomPrompt="1"/>
          </p:nvPr>
        </p:nvSpPr>
        <p:spPr>
          <a:xfrm>
            <a:off x="1462949" y="1681163"/>
            <a:ext cx="5026751"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Teksti suomeksi</a:t>
            </a:r>
          </a:p>
        </p:txBody>
      </p:sp>
      <p:sp>
        <p:nvSpPr>
          <p:cNvPr id="10" name="Content Placeholder 3">
            <a:extLst>
              <a:ext uri="{FF2B5EF4-FFF2-40B4-BE49-F238E27FC236}">
                <a16:creationId xmlns:a16="http://schemas.microsoft.com/office/drawing/2014/main" id="{3DC0B9EA-65B8-9018-A56A-D3F27F795CE3}"/>
              </a:ext>
            </a:extLst>
          </p:cNvPr>
          <p:cNvSpPr>
            <a:spLocks noGrp="1"/>
          </p:cNvSpPr>
          <p:nvPr>
            <p:ph sz="half" idx="2"/>
          </p:nvPr>
        </p:nvSpPr>
        <p:spPr>
          <a:xfrm>
            <a:off x="1462949" y="2505075"/>
            <a:ext cx="5026751" cy="3300413"/>
          </a:xfrm>
          <a:prstGeom prst="rect">
            <a:avLst/>
          </a:prstGeom>
        </p:spPr>
        <p:txBody>
          <a:bodyPr/>
          <a:lstStyle>
            <a:lvl1pPr>
              <a:defRPr sz="2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ext Placeholder 4">
            <a:extLst>
              <a:ext uri="{FF2B5EF4-FFF2-40B4-BE49-F238E27FC236}">
                <a16:creationId xmlns:a16="http://schemas.microsoft.com/office/drawing/2014/main" id="{E2213C55-30AF-EE92-D719-3E12BC5E5F81}"/>
              </a:ext>
            </a:extLst>
          </p:cNvPr>
          <p:cNvSpPr>
            <a:spLocks noGrp="1"/>
          </p:cNvSpPr>
          <p:nvPr>
            <p:ph type="body" sz="quarter" idx="3" hasCustomPrompt="1"/>
          </p:nvPr>
        </p:nvSpPr>
        <p:spPr>
          <a:xfrm>
            <a:off x="6664325"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Text in English</a:t>
            </a:r>
          </a:p>
        </p:txBody>
      </p:sp>
      <p:sp>
        <p:nvSpPr>
          <p:cNvPr id="12" name="Content Placeholder 5">
            <a:extLst>
              <a:ext uri="{FF2B5EF4-FFF2-40B4-BE49-F238E27FC236}">
                <a16:creationId xmlns:a16="http://schemas.microsoft.com/office/drawing/2014/main" id="{747A8F7E-ED7B-D824-1009-10581AD25035}"/>
              </a:ext>
            </a:extLst>
          </p:cNvPr>
          <p:cNvSpPr>
            <a:spLocks noGrp="1"/>
          </p:cNvSpPr>
          <p:nvPr>
            <p:ph sz="quarter" idx="4"/>
          </p:nvPr>
        </p:nvSpPr>
        <p:spPr>
          <a:xfrm>
            <a:off x="6664325" y="2505075"/>
            <a:ext cx="5183188" cy="3300413"/>
          </a:xfrm>
          <a:prstGeom prst="rect">
            <a:avLst/>
          </a:prstGeom>
        </p:spPr>
        <p:txBody>
          <a:bodyPr/>
          <a:lstStyle>
            <a:lvl1pPr>
              <a:defRPr sz="2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449772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cSld name="1_Otsikko ja sisältö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23408F"/>
                </a:solidFill>
              </a:defRPr>
            </a:lvl1pPr>
          </a:lstStyle>
          <a:p>
            <a:r>
              <a:rPr lang="en-US"/>
              <a:t>Click to edit Master title style</a:t>
            </a:r>
            <a:endParaRPr lang="fi-FI"/>
          </a:p>
        </p:txBody>
      </p:sp>
      <p:sp>
        <p:nvSpPr>
          <p:cNvPr id="3" name="Sisällön paikkamerkki 2"/>
          <p:cNvSpPr>
            <a:spLocks noGrp="1"/>
          </p:cNvSpPr>
          <p:nvPr>
            <p:ph idx="1"/>
          </p:nvPr>
        </p:nvSpPr>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F3E471A1-2089-4EAD-AA66-BEE880D6BE9A}" type="datetime1">
              <a:rPr lang="fi-FI" smtClean="0"/>
              <a:t>22.6.2026</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r>
              <a:rPr lang="fi-FI"/>
              <a:t>Lisää tarvittaessa alatunnisteteksti</a:t>
            </a:r>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a:solidFill>
                  <a:schemeClr val="tx2"/>
                </a:solidFill>
              </a:rPr>
              <a:t>Oulun yliopisto</a:t>
            </a:r>
          </a:p>
        </p:txBody>
      </p:sp>
    </p:spTree>
    <p:extLst>
      <p:ext uri="{BB962C8B-B14F-4D97-AF65-F5344CB8AC3E}">
        <p14:creationId xmlns:p14="http://schemas.microsoft.com/office/powerpoint/2010/main" val="151615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Iso otsikko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1331097"/>
            <a:ext cx="11515724" cy="4408222"/>
          </a:xfrm>
        </p:spPr>
        <p:txBody>
          <a:bodyPr wrap="none" lIns="0" rIns="0" anchor="ctr" anchorCtr="0">
            <a:noAutofit/>
          </a:bodyPr>
          <a:lstStyle>
            <a:lvl1pPr algn="ctr">
              <a:lnSpc>
                <a:spcPct val="95000"/>
              </a:lnSpc>
              <a:defRPr sz="12000">
                <a:solidFill>
                  <a:schemeClr val="tx2"/>
                </a:solidFill>
                <a:effectLst/>
              </a:defRPr>
            </a:lvl1pPr>
          </a:lstStyle>
          <a:p>
            <a:r>
              <a:rPr lang="fi-FI" noProof="0"/>
              <a:t>Otsikko</a:t>
            </a:r>
          </a:p>
        </p:txBody>
      </p:sp>
      <p:grpSp>
        <p:nvGrpSpPr>
          <p:cNvPr id="9" name="Ryhmä 8"/>
          <p:cNvGrpSpPr/>
          <p:nvPr userDrawn="1"/>
        </p:nvGrpSpPr>
        <p:grpSpPr bwMode="black">
          <a:xfrm>
            <a:off x="575052" y="529409"/>
            <a:ext cx="446731" cy="634281"/>
            <a:chOff x="575052" y="529409"/>
            <a:chExt cx="446731" cy="634281"/>
          </a:xfrm>
          <a:solidFill>
            <a:srgbClr val="FFFFFF"/>
          </a:solidFill>
        </p:grpSpPr>
        <p:sp>
          <p:nvSpPr>
            <p:cNvPr id="10"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ruutu 25">
            <a:extLst>
              <a:ext uri="{FF2B5EF4-FFF2-40B4-BE49-F238E27FC236}">
                <a16:creationId xmlns:a16="http://schemas.microsoft.com/office/drawing/2014/main" id="{E5EFE96A-6FD0-2497-9916-1DDDF9089897}"/>
              </a:ex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i-FI" sz="600" b="1" i="0" u="none" strike="noStrike" kern="0" cap="none" spc="0" normalizeH="0" baseline="0" noProof="0">
                <a:ln>
                  <a:noFill/>
                </a:ln>
                <a:solidFill>
                  <a:srgbClr val="000000"/>
                </a:solidFill>
                <a:effectLst/>
                <a:uLnTx/>
                <a:uFillTx/>
              </a:rPr>
              <a:t>Oulun yliopisto</a:t>
            </a:r>
          </a:p>
        </p:txBody>
      </p:sp>
    </p:spTree>
    <p:extLst>
      <p:ext uri="{BB962C8B-B14F-4D97-AF65-F5344CB8AC3E}">
        <p14:creationId xmlns:p14="http://schemas.microsoft.com/office/powerpoint/2010/main" val="1414313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Otsikko ja sisältö 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rgbClr val="23408F"/>
                </a:solidFill>
              </a:defRPr>
            </a:lvl1pPr>
          </a:lstStyle>
          <a:p>
            <a:r>
              <a:rPr lang="fi-FI"/>
              <a:t>Otsikko tähän </a:t>
            </a:r>
            <a:br>
              <a:rPr lang="fi-FI"/>
            </a:br>
            <a:r>
              <a:rPr lang="fi-FI"/>
              <a:t>näin lyhyt on</a:t>
            </a:r>
            <a:br>
              <a:rPr lang="fi-FI"/>
            </a:br>
            <a:r>
              <a:rPr lang="fi-FI"/>
              <a:t>aina parempi</a:t>
            </a:r>
          </a:p>
        </p:txBody>
      </p:sp>
      <p:sp>
        <p:nvSpPr>
          <p:cNvPr id="14" name="Sisällön paikkamerkki 2">
            <a:extLst>
              <a:ext uri="{FF2B5EF4-FFF2-40B4-BE49-F238E27FC236}">
                <a16:creationId xmlns:a16="http://schemas.microsoft.com/office/drawing/2014/main" id="{4905C298-B655-764D-9E12-EFBEAEC275AB}"/>
              </a:ext>
            </a:extLst>
          </p:cNvPr>
          <p:cNvSpPr>
            <a:spLocks noGrp="1"/>
          </p:cNvSpPr>
          <p:nvPr>
            <p:ph idx="13"/>
          </p:nvPr>
        </p:nvSpPr>
        <p:spPr>
          <a:xfrm>
            <a:off x="6210300" y="584200"/>
            <a:ext cx="5637212" cy="5732192"/>
          </a:xfrm>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Päivämäärän paikkamerkki 19">
            <a:extLst>
              <a:ext uri="{FF2B5EF4-FFF2-40B4-BE49-F238E27FC236}">
                <a16:creationId xmlns:a16="http://schemas.microsoft.com/office/drawing/2014/main" id="{5E05D7E6-6710-5F4A-8D37-4F863946B3DF}"/>
              </a:ext>
            </a:extLst>
          </p:cNvPr>
          <p:cNvSpPr>
            <a:spLocks noGrp="1"/>
          </p:cNvSpPr>
          <p:nvPr>
            <p:ph type="dt" sz="half" idx="10"/>
          </p:nvPr>
        </p:nvSpPr>
        <p:spPr/>
        <p:txBody>
          <a:bodyPr/>
          <a:lstStyle/>
          <a:p>
            <a:fld id="{B47558E3-D5AF-5746-ACCE-5363806FF336}" type="datetime1">
              <a:rPr lang="fi-FI" smtClean="0"/>
              <a:t>22.6.2026</a:t>
            </a:fld>
            <a:endParaRPr lang="fi-FI"/>
          </a:p>
        </p:txBody>
      </p:sp>
      <p:sp>
        <p:nvSpPr>
          <p:cNvPr id="21" name="Alatunnisteen paikkamerkki 20">
            <a:extLst>
              <a:ext uri="{FF2B5EF4-FFF2-40B4-BE49-F238E27FC236}">
                <a16:creationId xmlns:a16="http://schemas.microsoft.com/office/drawing/2014/main" id="{AC766585-01CE-9445-9523-2B9F0A547949}"/>
              </a:ext>
            </a:extLst>
          </p:cNvPr>
          <p:cNvSpPr>
            <a:spLocks noGrp="1"/>
          </p:cNvSpPr>
          <p:nvPr>
            <p:ph type="ftr" sz="quarter" idx="11"/>
          </p:nvPr>
        </p:nvSpPr>
        <p:spPr/>
        <p:txBody>
          <a:bodyPr/>
          <a:lstStyle/>
          <a:p>
            <a:r>
              <a:rPr lang="fi-FI"/>
              <a:t>Alatunniste</a:t>
            </a:r>
          </a:p>
        </p:txBody>
      </p:sp>
      <p:sp>
        <p:nvSpPr>
          <p:cNvPr id="22" name="Dian numeron paikkamerkki 21">
            <a:extLst>
              <a:ext uri="{FF2B5EF4-FFF2-40B4-BE49-F238E27FC236}">
                <a16:creationId xmlns:a16="http://schemas.microsoft.com/office/drawing/2014/main" id="{8FEB8BC7-6897-B14F-9FD9-285AD703ED8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242390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Pää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2"/>
                </a:solidFill>
              </a:defRPr>
            </a:lvl1pPr>
          </a:lstStyle>
          <a:p>
            <a:r>
              <a:rPr lang="fi-FI"/>
              <a:t>Lisää pääotsikko</a:t>
            </a:r>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bwMode="black">
          <a:xfrm>
            <a:off x="4187555" y="730515"/>
            <a:ext cx="3795061" cy="1656183"/>
            <a:chOff x="2187936" y="908720"/>
            <a:chExt cx="2146016" cy="936532"/>
          </a:xfrm>
          <a:solidFill>
            <a:schemeClr val="accent4"/>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Päivämäärän paikkamerkki 14">
            <a:extLst>
              <a:ext uri="{FF2B5EF4-FFF2-40B4-BE49-F238E27FC236}">
                <a16:creationId xmlns:a16="http://schemas.microsoft.com/office/drawing/2014/main" id="{91694F22-65CC-6C48-8809-DCFD8FC734A8}"/>
              </a:ext>
            </a:extLst>
          </p:cNvPr>
          <p:cNvSpPr>
            <a:spLocks noGrp="1"/>
          </p:cNvSpPr>
          <p:nvPr>
            <p:ph type="dt" sz="half" idx="10"/>
          </p:nvPr>
        </p:nvSpPr>
        <p:spPr/>
        <p:txBody>
          <a:bodyPr/>
          <a:lstStyle/>
          <a:p>
            <a:fld id="{EDB8823B-9BA7-F946-ABEC-B61EFFAB887A}" type="datetime1">
              <a:rPr lang="fi-FI" smtClean="0"/>
              <a:t>22.6.2026</a:t>
            </a:fld>
            <a:endParaRPr lang="fi-FI"/>
          </a:p>
        </p:txBody>
      </p:sp>
      <p:sp>
        <p:nvSpPr>
          <p:cNvPr id="17" name="Dian numeron paikkamerkki 16">
            <a:extLst>
              <a:ext uri="{FF2B5EF4-FFF2-40B4-BE49-F238E27FC236}">
                <a16:creationId xmlns:a16="http://schemas.microsoft.com/office/drawing/2014/main" id="{085BFC6C-6D67-4043-AD0B-7767B31BDB64}"/>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3" name="Alatunnisteen paikkamerkki 2">
            <a:extLst>
              <a:ext uri="{FF2B5EF4-FFF2-40B4-BE49-F238E27FC236}">
                <a16:creationId xmlns:a16="http://schemas.microsoft.com/office/drawing/2014/main" id="{5C7B0CB1-AB90-8940-9298-3C95304C08E2}"/>
              </a:ext>
            </a:extLst>
          </p:cNvPr>
          <p:cNvSpPr>
            <a:spLocks noGrp="1"/>
          </p:cNvSpPr>
          <p:nvPr>
            <p:ph type="ftr" sz="quarter" idx="13"/>
          </p:nvPr>
        </p:nvSpPr>
        <p:spPr/>
        <p:txBody>
          <a:bodyPr/>
          <a:lstStyle/>
          <a:p>
            <a:r>
              <a:rPr lang="fi-FI"/>
              <a:t>Alatunniste</a:t>
            </a:r>
          </a:p>
        </p:txBody>
      </p:sp>
    </p:spTree>
    <p:extLst>
      <p:ext uri="{BB962C8B-B14F-4D97-AF65-F5344CB8AC3E}">
        <p14:creationId xmlns:p14="http://schemas.microsoft.com/office/powerpoint/2010/main" val="267577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kuvalla 3">
    <p:bg>
      <p:bgPr>
        <a:solidFill>
          <a:srgbClr val="BCBDC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49"/>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Mahdollinen alaotsikko</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7" r="6763"/>
          <a:stretch/>
        </p:blipFill>
        <p:spPr>
          <a:xfrm>
            <a:off x="0" y="0"/>
            <a:ext cx="6000108"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7911180" y="1369641"/>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29552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2"/>
                </a:solidFill>
              </a:defRPr>
            </a:lvl1pPr>
          </a:lstStyle>
          <a:p>
            <a:r>
              <a:rPr lang="fi-FI"/>
              <a:t>Lisää otsikko</a:t>
            </a:r>
          </a:p>
        </p:txBody>
      </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grpSp>
        <p:nvGrpSpPr>
          <p:cNvPr id="4" name="Säteet">
            <a:extLs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5A4BE703-EF51-7D44-8E0F-8E3FEBB877A4}"/>
              </a:ext>
            </a:extLst>
          </p:cNvPr>
          <p:cNvSpPr>
            <a:spLocks noGrp="1"/>
          </p:cNvSpPr>
          <p:nvPr>
            <p:ph type="dt" sz="half" idx="10"/>
          </p:nvPr>
        </p:nvSpPr>
        <p:spPr/>
        <p:txBody>
          <a:bodyPr/>
          <a:lstStyle/>
          <a:p>
            <a:fld id="{25C0C0D2-94CD-45F8-9100-CDC49FE10BC3}" type="datetime1">
              <a:rPr lang="fi-FI" smtClean="0"/>
              <a:t>22.6.2026</a:t>
            </a:fld>
            <a:endParaRPr lang="fi-FI"/>
          </a:p>
        </p:txBody>
      </p:sp>
      <p:sp>
        <p:nvSpPr>
          <p:cNvPr id="13" name="Dian numeron paikkamerkki 12">
            <a:extLst>
              <a:ext uri="{FF2B5EF4-FFF2-40B4-BE49-F238E27FC236}">
                <a16:creationId xmlns:a16="http://schemas.microsoft.com/office/drawing/2014/main" id="{BB5D6E17-BABA-9F48-8E39-6238D2774B87}"/>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14" name="Alatunnisteen paikkamerkki 13">
            <a:extLst>
              <a:ext uri="{FF2B5EF4-FFF2-40B4-BE49-F238E27FC236}">
                <a16:creationId xmlns:a16="http://schemas.microsoft.com/office/drawing/2014/main" id="{C7832556-8166-254C-A19F-B185822118B0}"/>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03872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Lisää alaotsikko</a:t>
            </a:r>
          </a:p>
        </p:txBody>
      </p:sp>
      <p:grpSp>
        <p:nvGrpSpPr>
          <p:cNvPr id="4" name="Säteet">
            <a:extLst>
              <a:ext uri="{C183D7F6-B498-43B3-948B-1728B52AA6E4}">
                <adec:decorative xmlns:adec="http://schemas.microsoft.com/office/drawing/2017/decorative" val="1"/>
              </a:ext>
            </a:extLst>
          </p:cNvPr>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a:extLst>
              <a:ext uri="{FF2B5EF4-FFF2-40B4-BE49-F238E27FC236}">
                <a16:creationId xmlns:a16="http://schemas.microsoft.com/office/drawing/2014/main" id="{2DBFBCBF-1951-484A-A7D0-B97733E4F891}"/>
              </a:ext>
              <a:ext uri="{C183D7F6-B498-43B3-948B-1728B52AA6E4}">
                <adec:decorative xmlns:adec="http://schemas.microsoft.com/office/drawing/2017/decorative" val="1"/>
              </a:ext>
            </a:extLst>
          </p:cNvPr>
          <p:cNvSpPr>
            <a:spLocks noGrp="1"/>
          </p:cNvSpPr>
          <p:nvPr>
            <p:ph type="dt" sz="half" idx="10"/>
          </p:nvPr>
        </p:nvSpPr>
        <p:spPr/>
        <p:txBody>
          <a:bodyPr/>
          <a:lstStyle/>
          <a:p>
            <a:fld id="{F9EDB21A-97FB-4B30-862D-09A39EF04472}" type="datetime1">
              <a:rPr lang="fi-FI" smtClean="0"/>
              <a:t>22.6.2026</a:t>
            </a:fld>
            <a:endParaRPr lang="fi-FI"/>
          </a:p>
        </p:txBody>
      </p:sp>
      <p:sp>
        <p:nvSpPr>
          <p:cNvPr id="6" name="Dian numeron paikkamerkki 5">
            <a:extLst>
              <a:ext uri="{FF2B5EF4-FFF2-40B4-BE49-F238E27FC236}">
                <a16:creationId xmlns:a16="http://schemas.microsoft.com/office/drawing/2014/main" id="{BCFF0CB8-88A8-4743-B951-1F3DFAD64506}"/>
              </a:ext>
              <a:ext uri="{C183D7F6-B498-43B3-948B-1728B52AA6E4}">
                <adec:decorative xmlns:adec="http://schemas.microsoft.com/office/drawing/2017/decorative" val="1"/>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2C630A0F-9180-7B48-A5A9-FD157AE23BEA}"/>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5687265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3.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fi-FI" noProof="0"/>
              <a:t>Otsikko tähän </a:t>
            </a:r>
            <a:br>
              <a:rPr lang="fi-FI" noProof="0"/>
            </a:br>
            <a:r>
              <a:rPr lang="fi-FI" noProof="0"/>
              <a:t>näin lyhyt on</a:t>
            </a:r>
            <a:br>
              <a:rPr lang="fi-FI" noProof="0"/>
            </a:br>
            <a:r>
              <a:rPr lang="fi-FI" noProof="0"/>
              <a:t>aina parempi</a:t>
            </a:r>
          </a:p>
        </p:txBody>
      </p:sp>
      <p:sp>
        <p:nvSpPr>
          <p:cNvPr id="3" name="Tekstin paikkamerkki 2"/>
          <p:cNvSpPr>
            <a:spLocks noGrp="1"/>
          </p:cNvSpPr>
          <p:nvPr>
            <p:ph type="body" idx="1"/>
          </p:nvPr>
        </p:nvSpPr>
        <p:spPr>
          <a:xfrm>
            <a:off x="6210300" y="579600"/>
            <a:ext cx="5637212" cy="573679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51C9BF88-6A35-47DF-BC01-AD183D3DECEA}" type="datetime1">
              <a:rPr lang="fi-FI" smtClean="0"/>
              <a:t>22.6.2026</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fi-FI"/>
              <a:t>Testitunniste</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fi-FI" smtClean="0"/>
              <a:pPr/>
              <a:t>‹#›</a:t>
            </a:fld>
            <a:endParaRPr lang="fi-FI"/>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a:solidFill>
                  <a:schemeClr val="tx1"/>
                </a:solidFill>
              </a:rPr>
              <a:t>Oulun yliopisto</a:t>
            </a:r>
          </a:p>
        </p:txBody>
      </p:sp>
    </p:spTree>
    <p:extLst>
      <p:ext uri="{BB962C8B-B14F-4D97-AF65-F5344CB8AC3E}">
        <p14:creationId xmlns:p14="http://schemas.microsoft.com/office/powerpoint/2010/main" val="4064279422"/>
      </p:ext>
    </p:extLst>
  </p:cSld>
  <p:clrMap bg1="lt1" tx1="dk1" bg2="lt2" tx2="dk2" accent1="accent1" accent2="accent2" accent3="accent3" accent4="accent4" accent5="accent5" accent6="accent6" hlink="hlink" folHlink="folHlink"/>
  <p:sldLayoutIdLst>
    <p:sldLayoutId id="2147483702" r:id="rId1"/>
    <p:sldLayoutId id="2147483700" r:id="rId2"/>
    <p:sldLayoutId id="2147483701" r:id="rId3"/>
    <p:sldLayoutId id="2147483733" r:id="rId4"/>
    <p:sldLayoutId id="2147483734" r:id="rId5"/>
    <p:sldLayoutId id="2147483805" r:id="rId6"/>
    <p:sldLayoutId id="2147483804" r:id="rId7"/>
    <p:sldLayoutId id="2147483659" r:id="rId8"/>
    <p:sldLayoutId id="2147483684" r:id="rId9"/>
    <p:sldLayoutId id="2147483650" r:id="rId10"/>
    <p:sldLayoutId id="2147483689" r:id="rId11"/>
    <p:sldLayoutId id="2147483690" r:id="rId12"/>
    <p:sldLayoutId id="2147483704" r:id="rId13"/>
    <p:sldLayoutId id="2147483706" r:id="rId14"/>
    <p:sldLayoutId id="2147483707" r:id="rId15"/>
    <p:sldLayoutId id="2147483660" r:id="rId16"/>
    <p:sldLayoutId id="2147483665" r:id="rId17"/>
    <p:sldLayoutId id="2147483666" r:id="rId18"/>
    <p:sldLayoutId id="2147483709" r:id="rId19"/>
    <p:sldLayoutId id="2147483712" r:id="rId20"/>
    <p:sldLayoutId id="2147483713" r:id="rId21"/>
    <p:sldLayoutId id="2147483806" r:id="rId22"/>
    <p:sldLayoutId id="2147483730" r:id="rId23"/>
    <p:sldLayoutId id="2147483809" r:id="rId24"/>
    <p:sldLayoutId id="2147483656" r:id="rId25"/>
    <p:sldLayoutId id="2147483670" r:id="rId26"/>
    <p:sldLayoutId id="2147483671" r:id="rId27"/>
    <p:sldLayoutId id="2147483811" r:id="rId28"/>
    <p:sldLayoutId id="2147483825" r:id="rId29"/>
    <p:sldLayoutId id="2147483826" r:id="rId30"/>
    <p:sldLayoutId id="2147483827" r:id="rId31"/>
    <p:sldLayoutId id="2147483847" r:id="rId3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tx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tx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982" userDrawn="1">
          <p15:clr>
            <a:srgbClr val="F26B43"/>
          </p15:clr>
        </p15:guide>
        <p15:guide id="4" pos="855" userDrawn="1">
          <p15:clr>
            <a:srgbClr val="F26B43"/>
          </p15:clr>
        </p15:guide>
        <p15:guide id="5" pos="209" userDrawn="1">
          <p15:clr>
            <a:srgbClr val="F26B43"/>
          </p15:clr>
        </p15:guide>
        <p15:guide id="6" pos="3779" userDrawn="1">
          <p15:clr>
            <a:srgbClr val="F26B43"/>
          </p15:clr>
        </p15:guide>
        <p15:guide id="7" pos="3912" userDrawn="1">
          <p15:clr>
            <a:srgbClr val="F26B43"/>
          </p15:clr>
        </p15:guide>
        <p15:guide id="8" pos="7463" userDrawn="1">
          <p15:clr>
            <a:srgbClr val="F26B43"/>
          </p15:clr>
        </p15:guide>
        <p15:guide id="9" orient="horz" pos="368" userDrawn="1">
          <p15:clr>
            <a:srgbClr val="F26B43"/>
          </p15:clr>
        </p15:guide>
        <p15:guide id="10"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fi-FI" noProof="0"/>
              <a:t>Otsikko tähän </a:t>
            </a:r>
            <a:br>
              <a:rPr lang="fi-FI" noProof="0"/>
            </a:br>
            <a:r>
              <a:rPr lang="fi-FI" noProof="0"/>
              <a:t>näin lyhyt on</a:t>
            </a:r>
            <a:br>
              <a:rPr lang="fi-FI" noProof="0"/>
            </a:br>
            <a:r>
              <a:rPr lang="fi-FI" noProof="0"/>
              <a:t>aina parempi</a:t>
            </a:r>
          </a:p>
        </p:txBody>
      </p:sp>
      <p:sp>
        <p:nvSpPr>
          <p:cNvPr id="3" name="Tekstin paikkamerkki 2"/>
          <p:cNvSpPr>
            <a:spLocks noGrp="1"/>
          </p:cNvSpPr>
          <p:nvPr>
            <p:ph type="body" idx="1"/>
          </p:nvPr>
        </p:nvSpPr>
        <p:spPr>
          <a:xfrm>
            <a:off x="6095999" y="579600"/>
            <a:ext cx="5751513" cy="573679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8F20938B-5FD7-49D3-863F-5691D70B304E}" type="datetime1">
              <a:rPr lang="fi-FI" smtClean="0"/>
              <a:t>22.6.2026</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fi-FI"/>
              <a:t>Testitunniste</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fi-FI" smtClean="0"/>
              <a:pPr/>
              <a:t>‹#›</a:t>
            </a:fld>
            <a:endParaRPr lang="fi-FI"/>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a:solidFill>
                  <a:schemeClr val="tx1"/>
                </a:solidFill>
              </a:rPr>
              <a:t>Oulun yliopisto</a:t>
            </a:r>
          </a:p>
        </p:txBody>
      </p:sp>
    </p:spTree>
    <p:extLst>
      <p:ext uri="{BB962C8B-B14F-4D97-AF65-F5344CB8AC3E}">
        <p14:creationId xmlns:p14="http://schemas.microsoft.com/office/powerpoint/2010/main" val="2856644704"/>
      </p:ext>
    </p:extLst>
  </p:cSld>
  <p:clrMap bg1="lt1" tx1="dk1" bg2="lt2" tx2="dk2" accent1="accent1" accent2="accent2" accent3="accent3" accent4="accent4" accent5="accent5" accent6="accent6" hlink="hlink" folHlink="folHlink"/>
  <p:sldLayoutIdLst>
    <p:sldLayoutId id="2147483742" r:id="rId1"/>
    <p:sldLayoutId id="2147483807" r:id="rId2"/>
    <p:sldLayoutId id="2147483746" r:id="rId3"/>
    <p:sldLayoutId id="2147483747" r:id="rId4"/>
    <p:sldLayoutId id="2147483763" r:id="rId5"/>
    <p:sldLayoutId id="2147483764" r:id="rId6"/>
    <p:sldLayoutId id="2147483757" r:id="rId7"/>
    <p:sldLayoutId id="2147483760" r:id="rId8"/>
    <p:sldLayoutId id="2147483767" r:id="rId9"/>
    <p:sldLayoutId id="2147483770" r:id="rId10"/>
    <p:sldLayoutId id="2147483766" r:id="rId11"/>
    <p:sldLayoutId id="2147483774" r:id="rId12"/>
    <p:sldLayoutId id="2147483777" r:id="rId13"/>
    <p:sldLayoutId id="2147483773" r:id="rId14"/>
    <p:sldLayoutId id="2147483780" r:id="rId15"/>
    <p:sldLayoutId id="2147483783" r:id="rId16"/>
    <p:sldLayoutId id="2147483779" r:id="rId17"/>
    <p:sldLayoutId id="2147483786" r:id="rId18"/>
    <p:sldLayoutId id="2147483789" r:id="rId19"/>
    <p:sldLayoutId id="2147483785" r:id="rId20"/>
    <p:sldLayoutId id="2147483808" r:id="rId21"/>
    <p:sldLayoutId id="2147483800" r:id="rId22"/>
    <p:sldLayoutId id="2147483803" r:id="rId23"/>
    <p:sldLayoutId id="2147483799"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bg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bg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bg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bg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982">
          <p15:clr>
            <a:srgbClr val="F26B43"/>
          </p15:clr>
        </p15:guide>
        <p15:guide id="4" pos="855">
          <p15:clr>
            <a:srgbClr val="F26B43"/>
          </p15:clr>
        </p15:guide>
        <p15:guide id="5" pos="209">
          <p15:clr>
            <a:srgbClr val="F26B43"/>
          </p15:clr>
        </p15:guide>
        <p15:guide id="6" pos="3779">
          <p15:clr>
            <a:srgbClr val="F26B43"/>
          </p15:clr>
        </p15:guide>
        <p15:guide id="7" pos="3912">
          <p15:clr>
            <a:srgbClr val="F26B43"/>
          </p15:clr>
        </p15:guide>
        <p15:guide id="8" pos="74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fi-FI" noProof="0"/>
              <a:t>Otsikko tähän </a:t>
            </a:r>
            <a:br>
              <a:rPr lang="fi-FI" noProof="0"/>
            </a:br>
            <a:r>
              <a:rPr lang="fi-FI" noProof="0"/>
              <a:t>näin lyhyt on</a:t>
            </a:r>
            <a:br>
              <a:rPr lang="fi-FI" noProof="0"/>
            </a:br>
            <a:r>
              <a:rPr lang="fi-FI" noProof="0"/>
              <a:t>aina parempi</a:t>
            </a:r>
          </a:p>
        </p:txBody>
      </p:sp>
      <p:sp>
        <p:nvSpPr>
          <p:cNvPr id="3" name="Tekstin paikkamerkki 2"/>
          <p:cNvSpPr>
            <a:spLocks noGrp="1"/>
          </p:cNvSpPr>
          <p:nvPr>
            <p:ph type="body" idx="1"/>
          </p:nvPr>
        </p:nvSpPr>
        <p:spPr>
          <a:xfrm>
            <a:off x="6210300" y="579600"/>
            <a:ext cx="5637212" cy="573679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chemeClr val="tx1"/>
                </a:solidFill>
              </a:defRPr>
            </a:lvl1pPr>
          </a:lstStyle>
          <a:p>
            <a:fld id="{80C76EEC-7C0D-0A45-881B-A79D4F69ED5E}" type="datetime1">
              <a:rPr lang="fi-FI" smtClean="0"/>
              <a:t>22.6.2026</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chemeClr val="tx1"/>
                </a:solidFill>
              </a:defRPr>
            </a:lvl1pPr>
          </a:lstStyle>
          <a:p>
            <a:r>
              <a:rPr lang="fi-FI"/>
              <a:t>Alatunniste</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fi-FI" smtClean="0"/>
              <a:pPr/>
              <a:t>‹#›</a:t>
            </a:fld>
            <a:endParaRPr lang="fi-FI"/>
          </a:p>
        </p:txBody>
      </p:sp>
      <p:sp>
        <p:nvSpPr>
          <p:cNvPr id="26" name="Tekstiruutu 25">
            <a:extLst>
              <a:ext uri="{C183D7F6-B498-43B3-948B-1728B52AA6E4}">
                <adec:decorative xmlns:adec="http://schemas.microsoft.com/office/drawing/2017/decorative" val="1"/>
              </a:ext>
            </a:extLst>
          </p:cNvPr>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a:solidFill>
                  <a:schemeClr val="tx1"/>
                </a:solidFill>
              </a:rPr>
              <a:t>Oulun yliopisto</a:t>
            </a:r>
          </a:p>
        </p:txBody>
      </p:sp>
    </p:spTree>
    <p:extLst>
      <p:ext uri="{BB962C8B-B14F-4D97-AF65-F5344CB8AC3E}">
        <p14:creationId xmlns:p14="http://schemas.microsoft.com/office/powerpoint/2010/main" val="395870414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800" b="0" kern="1200">
          <a:solidFill>
            <a:schemeClr val="tx1"/>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2400" b="0" kern="1200">
          <a:solidFill>
            <a:schemeClr val="tx1"/>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20">
          <p15:clr>
            <a:srgbClr val="F26B43"/>
          </p15:clr>
        </p15:guide>
        <p15:guide id="3" pos="1311">
          <p15:clr>
            <a:srgbClr val="F26B43"/>
          </p15:clr>
        </p15:guide>
        <p15:guide id="4" pos="1140">
          <p15:clr>
            <a:srgbClr val="F26B43"/>
          </p15:clr>
        </p15:guide>
        <p15:guide id="5" pos="279">
          <p15:clr>
            <a:srgbClr val="F26B43"/>
          </p15:clr>
        </p15:guide>
        <p15:guide id="6" pos="5039">
          <p15:clr>
            <a:srgbClr val="F26B43"/>
          </p15:clr>
        </p15:guide>
        <p15:guide id="7" pos="5216">
          <p15:clr>
            <a:srgbClr val="F26B43"/>
          </p15:clr>
        </p15:guide>
        <p15:guide id="8" pos="9951">
          <p15:clr>
            <a:srgbClr val="F26B43"/>
          </p15:clr>
        </p15:guide>
        <p15:guide id="9" orient="horz" pos="368">
          <p15:clr>
            <a:srgbClr val="F26B43"/>
          </p15:clr>
        </p15:guide>
        <p15:guide id="10"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oulu.fi/en/for-students/completing-studies/common-generic-skill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784F-6612-A615-5488-B6137F3CE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68198-4F1E-44F5-DD09-49264844130B}"/>
              </a:ext>
            </a:extLst>
          </p:cNvPr>
          <p:cNvSpPr>
            <a:spLocks noGrp="1"/>
          </p:cNvSpPr>
          <p:nvPr>
            <p:ph type="ctrTitle"/>
          </p:nvPr>
        </p:nvSpPr>
        <p:spPr>
          <a:xfrm>
            <a:off x="341313" y="2516696"/>
            <a:ext cx="11510962" cy="3298888"/>
          </a:xfrm>
        </p:spPr>
        <p:txBody>
          <a:bodyPr/>
          <a:lstStyle/>
          <a:p>
            <a:r>
              <a:rPr lang="en-US" sz="5400" dirty="0"/>
              <a:t>Wherever you study you will learn the same working-life skills</a:t>
            </a:r>
            <a:br>
              <a:rPr lang="en-US" sz="5400" dirty="0"/>
            </a:br>
            <a:r>
              <a:rPr lang="en-US" sz="3600" b="0" dirty="0"/>
              <a:t>The University of Oulu teaches generic skills, i.e. general working life skills, in all programmes starting in the academic year 2026–2027</a:t>
            </a:r>
            <a:br>
              <a:rPr lang="en-US" sz="3600" b="0" dirty="0"/>
            </a:br>
            <a:endParaRPr lang="fi-FI" sz="3600" b="0" i="1" dirty="0">
              <a:solidFill>
                <a:srgbClr val="00B0F0"/>
              </a:solidFill>
            </a:endParaRPr>
          </a:p>
        </p:txBody>
      </p:sp>
    </p:spTree>
    <p:extLst>
      <p:ext uri="{BB962C8B-B14F-4D97-AF65-F5344CB8AC3E}">
        <p14:creationId xmlns:p14="http://schemas.microsoft.com/office/powerpoint/2010/main" val="153896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99B5-EEE1-238E-FA95-E8A229AF9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A7C2B-3A46-4934-B765-F1260AFEA8C6}"/>
              </a:ext>
            </a:extLst>
          </p:cNvPr>
          <p:cNvSpPr>
            <a:spLocks noGrp="1"/>
          </p:cNvSpPr>
          <p:nvPr>
            <p:ph type="title"/>
          </p:nvPr>
        </p:nvSpPr>
        <p:spPr/>
        <p:txBody>
          <a:bodyPr>
            <a:normAutofit/>
          </a:bodyPr>
          <a:lstStyle/>
          <a:p>
            <a:r>
              <a:rPr lang="en-US" sz="3200"/>
              <a:t>What are the common generic skills chosen by the University of Oulu?</a:t>
            </a:r>
            <a:endParaRPr lang="en-US"/>
          </a:p>
        </p:txBody>
      </p:sp>
      <p:sp>
        <p:nvSpPr>
          <p:cNvPr id="3" name="Content Placeholder 2">
            <a:extLst>
              <a:ext uri="{FF2B5EF4-FFF2-40B4-BE49-F238E27FC236}">
                <a16:creationId xmlns:a16="http://schemas.microsoft.com/office/drawing/2014/main" id="{16A98853-DC14-6704-E594-FC29EB4C6AAA}"/>
              </a:ext>
            </a:extLst>
          </p:cNvPr>
          <p:cNvSpPr>
            <a:spLocks noGrp="1"/>
          </p:cNvSpPr>
          <p:nvPr>
            <p:ph idx="13"/>
          </p:nvPr>
        </p:nvSpPr>
        <p:spPr>
          <a:xfrm>
            <a:off x="6210299" y="584200"/>
            <a:ext cx="5726327" cy="5732192"/>
          </a:xfrm>
        </p:spPr>
        <p:txBody>
          <a:bodyPr vert="horz" lIns="91440" tIns="45720" rIns="91440" bIns="45720" rtlCol="0" anchor="t">
            <a:noAutofit/>
          </a:bodyPr>
          <a:lstStyle/>
          <a:p>
            <a:pPr marL="360045" indent="-360045">
              <a:spcAft>
                <a:spcPts val="600"/>
              </a:spcAft>
            </a:pPr>
            <a:r>
              <a:rPr lang="en-US" sz="2200" dirty="0">
                <a:solidFill>
                  <a:schemeClr val="tx2"/>
                </a:solidFill>
              </a:rPr>
              <a:t>The University of Oulu has defined generic skills i.e., general working life skills common to all degrees, including their learning outcomes, in a participatory process. </a:t>
            </a:r>
            <a:endParaRPr lang="en-US" dirty="0">
              <a:solidFill>
                <a:schemeClr val="tx2"/>
              </a:solidFill>
            </a:endParaRPr>
          </a:p>
          <a:p>
            <a:pPr marL="360045" indent="-360045">
              <a:spcAft>
                <a:spcPts val="600"/>
              </a:spcAft>
            </a:pPr>
            <a:r>
              <a:rPr lang="en-GB" sz="2200" noProof="0" dirty="0">
                <a:solidFill>
                  <a:schemeClr val="tx2"/>
                </a:solidFill>
                <a:cs typeface="Arial"/>
              </a:rPr>
              <a:t>You will learn these common generic skills in all bachelor’s and master’s programmes starting from the academic year 2026–2027 and in doctoral degrees from academic years 2027–2030.</a:t>
            </a:r>
          </a:p>
          <a:p>
            <a:pPr marL="360045" indent="-360045">
              <a:spcAft>
                <a:spcPts val="600"/>
              </a:spcAft>
            </a:pPr>
            <a:r>
              <a:rPr lang="en-US" sz="2200" dirty="0">
                <a:solidFill>
                  <a:schemeClr val="tx2"/>
                </a:solidFill>
              </a:rPr>
              <a:t>Generic skills are developed as part of the subject-specific compulsory studies of the degree </a:t>
            </a:r>
            <a:r>
              <a:rPr lang="en-GB" sz="2200" noProof="0" dirty="0">
                <a:solidFill>
                  <a:schemeClr val="tx2"/>
                </a:solidFill>
              </a:rPr>
              <a:t>programmes</a:t>
            </a:r>
            <a:r>
              <a:rPr lang="en-US" sz="2200" dirty="0">
                <a:solidFill>
                  <a:schemeClr val="tx2"/>
                </a:solidFill>
              </a:rPr>
              <a:t>.</a:t>
            </a:r>
            <a:endParaRPr lang="en-US" sz="2200" dirty="0">
              <a:solidFill>
                <a:schemeClr val="tx2"/>
              </a:solidFill>
              <a:cs typeface="Arial"/>
            </a:endParaRPr>
          </a:p>
          <a:p>
            <a:pPr marL="360045" indent="-360045">
              <a:spcAft>
                <a:spcPts val="600"/>
              </a:spcAft>
            </a:pPr>
            <a:r>
              <a:rPr lang="en-US" sz="2200" dirty="0">
                <a:solidFill>
                  <a:schemeClr val="tx2"/>
                </a:solidFill>
              </a:rPr>
              <a:t>Discover </a:t>
            </a:r>
            <a:r>
              <a:rPr lang="en-US" sz="2200" dirty="0">
                <a:solidFill>
                  <a:schemeClr val="tx2"/>
                </a:solidFill>
                <a:hlinkClick r:id="rId3"/>
              </a:rPr>
              <a:t>the common generic skills of the University of Oulu and the degree-level learning outcomes</a:t>
            </a:r>
            <a:r>
              <a:rPr lang="en-US" sz="2200" dirty="0">
                <a:solidFill>
                  <a:schemeClr val="tx2"/>
                </a:solidFill>
              </a:rPr>
              <a:t>.</a:t>
            </a:r>
            <a:endParaRPr lang="fi-FI" sz="2200" dirty="0">
              <a:solidFill>
                <a:schemeClr val="tx2"/>
              </a:solidFill>
              <a:cs typeface="Arial" panose="020B0604020202020204"/>
            </a:endParaRPr>
          </a:p>
        </p:txBody>
      </p:sp>
      <p:sp>
        <p:nvSpPr>
          <p:cNvPr id="6" name="Slide Number Placeholder 5">
            <a:extLst>
              <a:ext uri="{FF2B5EF4-FFF2-40B4-BE49-F238E27FC236}">
                <a16:creationId xmlns:a16="http://schemas.microsoft.com/office/drawing/2014/main" id="{DEBBE233-C26F-3E0B-4FCD-7B6F6DE446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9663BE-0A7D-4715-8D39-0EC59974DD85}" type="slidenum">
              <a:rPr kumimoji="0" lang="fi-FI"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7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26" name="Picture 2" descr="The selected common generic skills are: analytical, critical and creative thinking skills, well-being and self-development skills, international and multicultural skills, sustainability, responsibility and ethics skills, multidisciplinary and Interdisciplinary skills, communication, interaction and digital skills. &#10;&#10;&#10;&#10;&#10;&#10;">
            <a:extLst>
              <a:ext uri="{FF2B5EF4-FFF2-40B4-BE49-F238E27FC236}">
                <a16:creationId xmlns:a16="http://schemas.microsoft.com/office/drawing/2014/main" id="{6EE3A079-0F54-2978-429A-CA71FE7B7C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0" t="1336" r="4809" b="2095"/>
          <a:stretch>
            <a:fillRect/>
          </a:stretch>
        </p:blipFill>
        <p:spPr bwMode="auto">
          <a:xfrm>
            <a:off x="727701" y="2359430"/>
            <a:ext cx="5248977" cy="358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7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4CFD94-2AAA-0893-A84F-B27E89A335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D2A1D-AA8D-6D42-0C5E-E0C92BDBA4AA}"/>
              </a:ext>
            </a:extLst>
          </p:cNvPr>
          <p:cNvSpPr>
            <a:spLocks noGrp="1"/>
          </p:cNvSpPr>
          <p:nvPr>
            <p:ph idx="1"/>
          </p:nvPr>
        </p:nvSpPr>
        <p:spPr>
          <a:xfrm>
            <a:off x="6210300" y="1544320"/>
            <a:ext cx="5637212" cy="4772072"/>
          </a:xfrm>
        </p:spPr>
        <p:txBody>
          <a:bodyPr vert="horz" lIns="91440" tIns="45720" rIns="91440" bIns="45720" rtlCol="0">
            <a:normAutofit/>
          </a:bodyPr>
          <a:lstStyle/>
          <a:p>
            <a:pPr marL="360045" marR="0" lvl="0" indent="-360045" defTabSz="914400" rtl="0" eaLnBrk="1" fontAlgn="auto" latinLnBrk="0" hangingPunct="1">
              <a:lnSpc>
                <a:spcPct val="90000"/>
              </a:lnSpc>
              <a:spcBef>
                <a:spcPts val="0"/>
              </a:spcBef>
              <a:spcAft>
                <a:spcPts val="600"/>
              </a:spcAft>
              <a:buClrTx/>
              <a:buSzTx/>
              <a:buFont typeface="Verdana" panose="020B0604030504040204" pitchFamily="34" charset="0"/>
              <a:buChar char="‒"/>
              <a:tabLst/>
              <a:defRPr/>
            </a:pPr>
            <a:r>
              <a:rPr kumimoji="0" lang="en-US" sz="2000" b="0" i="0" u="none" strike="noStrike" kern="1200" cap="none" spc="0" normalizeH="0" baseline="0" noProof="0" dirty="0">
                <a:ln>
                  <a:noFill/>
                </a:ln>
                <a:solidFill>
                  <a:schemeClr val="tx2"/>
                </a:solidFill>
                <a:effectLst/>
                <a:uLnTx/>
                <a:uFillTx/>
              </a:rPr>
              <a:t>Generic skills refer to skills common to all fields that are needed during studies and working life.  These skills are needed alongside field-specific competence.</a:t>
            </a:r>
          </a:p>
          <a:p>
            <a:pPr marL="360045" lvl="0" indent="-360045">
              <a:lnSpc>
                <a:spcPct val="90000"/>
              </a:lnSpc>
              <a:spcAft>
                <a:spcPts val="600"/>
              </a:spcAft>
              <a:defRPr/>
            </a:pPr>
            <a:r>
              <a:rPr kumimoji="0" lang="en-US" sz="2000" b="0" i="0" u="none" strike="noStrike" kern="1200" cap="none" spc="0" normalizeH="0" baseline="0" noProof="0" dirty="0">
                <a:ln>
                  <a:noFill/>
                </a:ln>
                <a:solidFill>
                  <a:schemeClr val="tx2"/>
                </a:solidFill>
                <a:effectLst/>
                <a:uLnTx/>
                <a:uFillTx/>
              </a:rPr>
              <a:t>Generic skills include interaction skills, communication skills, critical thinking skills, collaboration skills, creativity</a:t>
            </a:r>
            <a:r>
              <a:rPr lang="en-US" sz="2000" dirty="0">
                <a:solidFill>
                  <a:schemeClr val="tx2"/>
                </a:solidFill>
              </a:rPr>
              <a:t>, ethical skills, </a:t>
            </a:r>
            <a:r>
              <a:rPr kumimoji="0" lang="en-US" sz="2000" b="0" i="0" u="none" strike="noStrike" kern="1200" cap="none" spc="0" normalizeH="0" baseline="0" noProof="0" dirty="0">
                <a:ln>
                  <a:noFill/>
                </a:ln>
                <a:solidFill>
                  <a:schemeClr val="tx2"/>
                </a:solidFill>
                <a:effectLst/>
                <a:uLnTx/>
                <a:uFillTx/>
              </a:rPr>
              <a:t>problem-solving skills </a:t>
            </a:r>
            <a:r>
              <a:rPr lang="en-US" sz="2000" dirty="0">
                <a:solidFill>
                  <a:schemeClr val="tx2"/>
                </a:solidFill>
              </a:rPr>
              <a:t>or</a:t>
            </a:r>
            <a:r>
              <a:rPr kumimoji="0" lang="en-US" sz="2000" b="0" i="0" u="none" strike="noStrike" kern="1200" cap="none" spc="0" normalizeH="0" baseline="0" noProof="0" dirty="0">
                <a:ln>
                  <a:noFill/>
                </a:ln>
                <a:solidFill>
                  <a:schemeClr val="tx2"/>
                </a:solidFill>
                <a:effectLst/>
                <a:uLnTx/>
                <a:uFillTx/>
              </a:rPr>
              <a:t> self-regulation skills. </a:t>
            </a:r>
          </a:p>
          <a:p>
            <a:pPr marL="360045" marR="0" lvl="0" indent="-360045" defTabSz="914400" rtl="0" eaLnBrk="1" fontAlgn="auto" latinLnBrk="0" hangingPunct="1">
              <a:lnSpc>
                <a:spcPct val="90000"/>
              </a:lnSpc>
              <a:spcBef>
                <a:spcPts val="0"/>
              </a:spcBef>
              <a:spcAft>
                <a:spcPts val="600"/>
              </a:spcAft>
              <a:buClrTx/>
              <a:buSzTx/>
              <a:buFont typeface="Verdana" panose="020B0604030504040204" pitchFamily="34" charset="0"/>
              <a:buChar char="‒"/>
              <a:tabLst/>
              <a:defRPr/>
            </a:pPr>
            <a:r>
              <a:rPr kumimoji="0" lang="en-US" sz="2000" b="0" i="0" u="none" strike="noStrike" kern="1200" cap="none" spc="0" normalizeH="0" baseline="0" noProof="0" dirty="0">
                <a:ln>
                  <a:noFill/>
                </a:ln>
                <a:solidFill>
                  <a:schemeClr val="tx2"/>
                </a:solidFill>
                <a:effectLst/>
                <a:uLnTx/>
                <a:uFillTx/>
              </a:rPr>
              <a:t>Many synonyms are used for generic skills, such as working life skills, general skills, common competencies, 21st century skills, soft skills, transferable skills or academic specialist skills.</a:t>
            </a:r>
            <a:endParaRPr lang="fi-FI" sz="2000" dirty="0">
              <a:solidFill>
                <a:schemeClr val="tx2"/>
              </a:solidFill>
            </a:endParaRPr>
          </a:p>
        </p:txBody>
      </p:sp>
      <p:sp>
        <p:nvSpPr>
          <p:cNvPr id="2" name="Title 1">
            <a:extLst>
              <a:ext uri="{FF2B5EF4-FFF2-40B4-BE49-F238E27FC236}">
                <a16:creationId xmlns:a16="http://schemas.microsoft.com/office/drawing/2014/main" id="{47CCEA46-9ECB-C2A3-57B5-9FC14A3EBC81}"/>
              </a:ext>
            </a:extLst>
          </p:cNvPr>
          <p:cNvSpPr>
            <a:spLocks noGrp="1"/>
          </p:cNvSpPr>
          <p:nvPr>
            <p:ph type="title"/>
          </p:nvPr>
        </p:nvSpPr>
        <p:spPr>
          <a:xfrm>
            <a:off x="6210299" y="589001"/>
            <a:ext cx="5637213" cy="867930"/>
          </a:xfrm>
        </p:spPr>
        <p:txBody>
          <a:bodyPr wrap="square" anchor="t">
            <a:normAutofit/>
          </a:bodyPr>
          <a:lstStyle/>
          <a:p>
            <a:r>
              <a:rPr lang="en-US" sz="3200" noProof="0" dirty="0">
                <a:solidFill>
                  <a:schemeClr val="tx2"/>
                </a:solidFill>
              </a:rPr>
              <a:t>What are generic skills?</a:t>
            </a:r>
            <a:endParaRPr lang="en-US" sz="3200" i="1" noProof="0" dirty="0">
              <a:solidFill>
                <a:schemeClr val="tx2"/>
              </a:solidFill>
            </a:endParaRPr>
          </a:p>
        </p:txBody>
      </p:sp>
    </p:spTree>
    <p:extLst>
      <p:ext uri="{BB962C8B-B14F-4D97-AF65-F5344CB8AC3E}">
        <p14:creationId xmlns:p14="http://schemas.microsoft.com/office/powerpoint/2010/main" val="408341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35076-C8D4-2AAE-0404-CCF625CEA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69FC1-1F70-F09F-29C7-83DEE455E867}"/>
              </a:ext>
            </a:extLst>
          </p:cNvPr>
          <p:cNvSpPr>
            <a:spLocks noGrp="1"/>
          </p:cNvSpPr>
          <p:nvPr>
            <p:ph type="title"/>
          </p:nvPr>
        </p:nvSpPr>
        <p:spPr>
          <a:xfrm>
            <a:off x="1462949" y="529409"/>
            <a:ext cx="10384564" cy="1161279"/>
          </a:xfrm>
        </p:spPr>
        <p:txBody>
          <a:bodyPr vert="horz" lIns="91440" tIns="45720" rIns="91440" bIns="45720" rtlCol="0" anchor="t" anchorCtr="0">
            <a:normAutofit/>
          </a:bodyPr>
          <a:lstStyle/>
          <a:p>
            <a:r>
              <a:rPr lang="en-US" sz="3200" b="1" kern="1200" noProof="0" dirty="0">
                <a:latin typeface="+mj-lt"/>
                <a:ea typeface="+mj-ea"/>
                <a:cs typeface="+mj-cs"/>
              </a:rPr>
              <a:t>Why are generic skills important in studies and working life?</a:t>
            </a:r>
          </a:p>
        </p:txBody>
      </p:sp>
      <p:sp>
        <p:nvSpPr>
          <p:cNvPr id="10" name="Text Placeholder 2">
            <a:extLst>
              <a:ext uri="{FF2B5EF4-FFF2-40B4-BE49-F238E27FC236}">
                <a16:creationId xmlns:a16="http://schemas.microsoft.com/office/drawing/2014/main" id="{FAE8F8B4-F2CF-78BB-BE89-755D4C35A4C4}"/>
              </a:ext>
            </a:extLst>
          </p:cNvPr>
          <p:cNvSpPr>
            <a:spLocks noGrp="1"/>
          </p:cNvSpPr>
          <p:nvPr>
            <p:ph type="body" idx="1"/>
          </p:nvPr>
        </p:nvSpPr>
        <p:spPr>
          <a:xfrm>
            <a:off x="1462949" y="1681163"/>
            <a:ext cx="9555571" cy="568261"/>
          </a:xfrm>
        </p:spPr>
        <p:txBody>
          <a:bodyPr/>
          <a:lstStyle/>
          <a:p>
            <a:r>
              <a:rPr lang="en-US" sz="2000" dirty="0">
                <a:solidFill>
                  <a:schemeClr val="accent1"/>
                </a:solidFill>
              </a:rPr>
              <a:t>Generic skills strengthen learning and success in working life.</a:t>
            </a:r>
          </a:p>
        </p:txBody>
      </p:sp>
      <p:sp>
        <p:nvSpPr>
          <p:cNvPr id="3" name="Content Placeholder 2">
            <a:extLst>
              <a:ext uri="{FF2B5EF4-FFF2-40B4-BE49-F238E27FC236}">
                <a16:creationId xmlns:a16="http://schemas.microsoft.com/office/drawing/2014/main" id="{E1A299E9-C95A-7EB5-4D24-02D1800B5961}"/>
              </a:ext>
            </a:extLst>
          </p:cNvPr>
          <p:cNvSpPr>
            <a:spLocks noGrp="1"/>
          </p:cNvSpPr>
          <p:nvPr>
            <p:ph sz="half" idx="2"/>
          </p:nvPr>
        </p:nvSpPr>
        <p:spPr>
          <a:xfrm>
            <a:off x="1462949" y="2505075"/>
            <a:ext cx="5026751" cy="3300413"/>
          </a:xfrm>
        </p:spPr>
        <p:txBody>
          <a:bodyPr vert="horz" lIns="91440" tIns="45720" rIns="91440" bIns="45720" rtlCol="0">
            <a:normAutofit lnSpcReduction="10000"/>
          </a:bodyPr>
          <a:lstStyle/>
          <a:p>
            <a:pPr>
              <a:lnSpc>
                <a:spcPct val="90000"/>
              </a:lnSpc>
              <a:spcAft>
                <a:spcPts val="600"/>
              </a:spcAft>
              <a:defRPr/>
            </a:pPr>
            <a:r>
              <a:rPr lang="en-US" sz="1500" noProof="0" dirty="0"/>
              <a:t>Generic skills support your learning of field-specific knowledge and skills and thereby enhance your academic success. They help you develop as a thinker, a learner and an expert.</a:t>
            </a:r>
          </a:p>
          <a:p>
            <a:pPr>
              <a:lnSpc>
                <a:spcPct val="90000"/>
              </a:lnSpc>
              <a:spcAft>
                <a:spcPts val="600"/>
              </a:spcAft>
              <a:defRPr/>
            </a:pPr>
            <a:r>
              <a:rPr lang="en-US" sz="1500" dirty="0"/>
              <a:t>Working life needs experts who, in addition to strong field-specific knowledge, have generic skills.</a:t>
            </a:r>
          </a:p>
          <a:p>
            <a:pPr>
              <a:lnSpc>
                <a:spcPct val="90000"/>
              </a:lnSpc>
              <a:spcAft>
                <a:spcPts val="600"/>
              </a:spcAft>
              <a:defRPr/>
            </a:pPr>
            <a:r>
              <a:rPr lang="en-US" sz="1500" noProof="0" dirty="0"/>
              <a:t>Strong generic skills increase your likelihood of succeeding in working life after graduation and being satisfied with your degree.</a:t>
            </a:r>
          </a:p>
          <a:p>
            <a:pPr>
              <a:lnSpc>
                <a:spcPct val="90000"/>
              </a:lnSpc>
              <a:spcAft>
                <a:spcPts val="600"/>
              </a:spcAft>
              <a:defRPr/>
            </a:pPr>
            <a:r>
              <a:rPr lang="en-US" sz="1500" dirty="0"/>
              <a:t>These shared skills are not an extra add-on, but an essential part of your degree – and you will develop them throughout your studies.</a:t>
            </a:r>
          </a:p>
          <a:p>
            <a:pPr>
              <a:lnSpc>
                <a:spcPct val="90000"/>
              </a:lnSpc>
              <a:spcAft>
                <a:spcPts val="600"/>
              </a:spcAft>
              <a:defRPr/>
            </a:pPr>
            <a:r>
              <a:rPr lang="en-US" sz="1500" dirty="0"/>
              <a:t>By developing these skills during your studies, you strengthen your ability to face complex future challenges and improve your employability.</a:t>
            </a:r>
          </a:p>
        </p:txBody>
      </p:sp>
      <p:pic>
        <p:nvPicPr>
          <p:cNvPr id="8" name="Content Placeholder 7">
            <a:extLst>
              <a:ext uri="{FF2B5EF4-FFF2-40B4-BE49-F238E27FC236}">
                <a16:creationId xmlns:a16="http://schemas.microsoft.com/office/drawing/2014/main" id="{AA4313AC-2FBE-004F-3C88-7D44B4E09AE3}"/>
              </a:ext>
            </a:extLst>
          </p:cNvPr>
          <p:cNvPicPr>
            <a:picLocks noGrp="1" noChangeAspect="1"/>
          </p:cNvPicPr>
          <p:nvPr>
            <p:ph sz="quarter" idx="4"/>
          </p:nvPr>
        </p:nvPicPr>
        <p:blipFill>
          <a:blip r:embed="rId3"/>
          <a:stretch>
            <a:fillRect/>
          </a:stretch>
        </p:blipFill>
        <p:spPr>
          <a:xfrm>
            <a:off x="6780609" y="2505075"/>
            <a:ext cx="4950619" cy="3300413"/>
          </a:xfrm>
          <a:prstGeom prst="rect">
            <a:avLst/>
          </a:prstGeom>
        </p:spPr>
      </p:pic>
    </p:spTree>
    <p:extLst>
      <p:ext uri="{BB962C8B-B14F-4D97-AF65-F5344CB8AC3E}">
        <p14:creationId xmlns:p14="http://schemas.microsoft.com/office/powerpoint/2010/main" val="189439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BFD2-2D70-8C06-48BD-EF31DEA0AFF0}"/>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18E14A-1A72-1132-F9B7-6285FE8B1FF2}"/>
              </a:ext>
            </a:extLst>
          </p:cNvPr>
          <p:cNvGraphicFramePr>
            <a:graphicFrameLocks noGrp="1"/>
          </p:cNvGraphicFramePr>
          <p:nvPr>
            <p:extLst>
              <p:ext uri="{D42A27DB-BD31-4B8C-83A1-F6EECF244321}">
                <p14:modId xmlns:p14="http://schemas.microsoft.com/office/powerpoint/2010/main" val="2961297333"/>
              </p:ext>
            </p:extLst>
          </p:nvPr>
        </p:nvGraphicFramePr>
        <p:xfrm>
          <a:off x="1558924" y="924507"/>
          <a:ext cx="10288590" cy="5641734"/>
        </p:xfrm>
        <a:graphic>
          <a:graphicData uri="http://schemas.openxmlformats.org/drawingml/2006/table">
            <a:tbl>
              <a:tblPr firstRow="1" bandRow="1">
                <a:tableStyleId>{8EC20E35-A176-4012-BC5E-935CFFF8708E}</a:tableStyleId>
              </a:tblPr>
              <a:tblGrid>
                <a:gridCol w="1654378">
                  <a:extLst>
                    <a:ext uri="{9D8B030D-6E8A-4147-A177-3AD203B41FA5}">
                      <a16:colId xmlns:a16="http://schemas.microsoft.com/office/drawing/2014/main" val="1347053051"/>
                    </a:ext>
                  </a:extLst>
                </a:gridCol>
                <a:gridCol w="2659111">
                  <a:extLst>
                    <a:ext uri="{9D8B030D-6E8A-4147-A177-3AD203B41FA5}">
                      <a16:colId xmlns:a16="http://schemas.microsoft.com/office/drawing/2014/main" val="2627144968"/>
                    </a:ext>
                  </a:extLst>
                </a:gridCol>
                <a:gridCol w="2946398">
                  <a:extLst>
                    <a:ext uri="{9D8B030D-6E8A-4147-A177-3AD203B41FA5}">
                      <a16:colId xmlns:a16="http://schemas.microsoft.com/office/drawing/2014/main" val="1670957102"/>
                    </a:ext>
                  </a:extLst>
                </a:gridCol>
                <a:gridCol w="3028703">
                  <a:extLst>
                    <a:ext uri="{9D8B030D-6E8A-4147-A177-3AD203B41FA5}">
                      <a16:colId xmlns:a16="http://schemas.microsoft.com/office/drawing/2014/main" val="4096504233"/>
                    </a:ext>
                  </a:extLst>
                </a:gridCol>
              </a:tblGrid>
              <a:tr h="519629">
                <a:tc>
                  <a:txBody>
                    <a:bodyPr/>
                    <a:lstStyle/>
                    <a:p>
                      <a:pPr algn="l" rtl="0" fontAlgn="base">
                        <a:lnSpc>
                          <a:spcPts val="1350"/>
                        </a:lnSpc>
                      </a:pPr>
                      <a:r>
                        <a:rPr lang="en-GB" sz="1000" b="1" noProof="0" dirty="0">
                          <a:effectLst/>
                        </a:rPr>
                        <a:t>Generic skill </a:t>
                      </a:r>
                      <a:endParaRPr lang="en-GB" sz="1500" b="0" i="0" noProof="0" dirty="0">
                        <a:effectLst/>
                      </a:endParaRPr>
                    </a:p>
                  </a:txBody>
                  <a:tcPr marL="48249" marR="48249" marT="24126" marB="24126">
                    <a:solidFill>
                      <a:schemeClr val="tx2"/>
                    </a:solidFill>
                  </a:tcPr>
                </a:tc>
                <a:tc>
                  <a:txBody>
                    <a:bodyPr/>
                    <a:lstStyle/>
                    <a:p>
                      <a:pPr algn="l" rtl="0" fontAlgn="base">
                        <a:lnSpc>
                          <a:spcPts val="1350"/>
                        </a:lnSpc>
                      </a:pPr>
                      <a:r>
                        <a:rPr lang="en-GB" sz="1000" b="1" noProof="0">
                          <a:effectLst/>
                        </a:rPr>
                        <a:t>A person with a bachelor's degree… </a:t>
                      </a:r>
                      <a:endParaRPr lang="en-GB" sz="1500" b="0" i="0" noProof="0">
                        <a:effectLst/>
                      </a:endParaRPr>
                    </a:p>
                  </a:txBody>
                  <a:tcPr marL="48249" marR="48249" marT="24126" marB="24126">
                    <a:solidFill>
                      <a:schemeClr val="tx2"/>
                    </a:solidFill>
                  </a:tcPr>
                </a:tc>
                <a:tc>
                  <a:txBody>
                    <a:bodyPr/>
                    <a:lstStyle/>
                    <a:p>
                      <a:pPr algn="l" rtl="0" fontAlgn="base">
                        <a:lnSpc>
                          <a:spcPts val="1350"/>
                        </a:lnSpc>
                      </a:pPr>
                      <a:r>
                        <a:rPr lang="en-GB" sz="1000" b="1" noProof="0">
                          <a:effectLst/>
                        </a:rPr>
                        <a:t>A person with a master's degree… </a:t>
                      </a:r>
                      <a:endParaRPr lang="en-GB" sz="1500" b="0" i="0" noProof="0">
                        <a:effectLst/>
                      </a:endParaRPr>
                    </a:p>
                  </a:txBody>
                  <a:tcPr marL="48249" marR="48249" marT="24126" marB="24126">
                    <a:solidFill>
                      <a:schemeClr val="tx2"/>
                    </a:solidFill>
                  </a:tcPr>
                </a:tc>
                <a:tc>
                  <a:txBody>
                    <a:bodyPr/>
                    <a:lstStyle/>
                    <a:p>
                      <a:pPr algn="l" rtl="0" fontAlgn="base">
                        <a:lnSpc>
                          <a:spcPts val="1350"/>
                        </a:lnSpc>
                      </a:pPr>
                      <a:r>
                        <a:rPr lang="en-GB" sz="1000" b="1" noProof="0">
                          <a:effectLst/>
                        </a:rPr>
                        <a:t>A person with a doctoral degree… </a:t>
                      </a:r>
                      <a:endParaRPr lang="en-GB" sz="1500" b="0" i="0" noProof="0">
                        <a:effectLst/>
                      </a:endParaRPr>
                    </a:p>
                  </a:txBody>
                  <a:tcPr marL="48249" marR="48249" marT="24126" marB="24126">
                    <a:solidFill>
                      <a:schemeClr val="tx2"/>
                    </a:solidFill>
                  </a:tcPr>
                </a:tc>
                <a:extLst>
                  <a:ext uri="{0D108BD9-81ED-4DB2-BD59-A6C34878D82A}">
                    <a16:rowId xmlns:a16="http://schemas.microsoft.com/office/drawing/2014/main" val="2858335835"/>
                  </a:ext>
                </a:extLst>
              </a:tr>
              <a:tr h="1770722">
                <a:tc>
                  <a:txBody>
                    <a:bodyPr/>
                    <a:lstStyle/>
                    <a:p>
                      <a:pPr marL="0" algn="l" defTabSz="914400" rtl="0" eaLnBrk="1" fontAlgn="base" latinLnBrk="0" hangingPunct="1">
                        <a:lnSpc>
                          <a:spcPts val="1200"/>
                        </a:lnSpc>
                      </a:pPr>
                      <a:r>
                        <a:rPr lang="en-GB" sz="1000" b="1" i="0" kern="1200" cap="none" spc="0" noProof="0" dirty="0">
                          <a:solidFill>
                            <a:schemeClr val="tx1"/>
                          </a:solidFill>
                          <a:effectLst/>
                          <a:latin typeface="Aptos" panose="020B0004020202020204" pitchFamily="34" charset="0"/>
                          <a:ea typeface="+mn-ea"/>
                          <a:cs typeface="+mn-cs"/>
                        </a:rPr>
                        <a:t>Analytical, critical and creative thinking skills</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identify the key skills of analytical, critical and creative thinking and be able to observe them in their own activities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identify and be able to describe the importance of analytical, critical and creative thinking in scientific, professional and ethical activities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critically evaluate knowledge in their own field and apply it to solve complex and unpredictable problems.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apply analytical and critical thinking skills in a manner appropriate to their discipline, considering the interfaces between fields and new knowledge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apply creative thinking and problem solving in their work to develop new knowledge and new procedures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analyse arguments and argue appropriately.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combine analytical, critical and creative thinking skills to solve complex problems in research or innovation activities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develop and apply innovative approaches to problem solving and to build and evaluate well-founded arguments from different perspectives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utilize analytical, critical and creative thinking across disciplines in producing new knowledge and solving problems. </a:t>
                      </a:r>
                    </a:p>
                  </a:txBody>
                  <a:tcPr marL="48249" marR="48249" marT="24126" marB="24126">
                    <a:solidFill>
                      <a:srgbClr val="E5F8FF"/>
                    </a:solidFill>
                  </a:tcPr>
                </a:tc>
                <a:extLst>
                  <a:ext uri="{0D108BD9-81ED-4DB2-BD59-A6C34878D82A}">
                    <a16:rowId xmlns:a16="http://schemas.microsoft.com/office/drawing/2014/main" val="3625087820"/>
                  </a:ext>
                </a:extLst>
              </a:tr>
              <a:tr h="1770722">
                <a:tc>
                  <a:txBody>
                    <a:bodyPr/>
                    <a:lstStyle/>
                    <a:p>
                      <a:pPr marL="0" algn="l" defTabSz="914400" rtl="0" eaLnBrk="1" fontAlgn="base" latinLnBrk="0" hangingPunct="1">
                        <a:lnSpc>
                          <a:spcPts val="1200"/>
                        </a:lnSpc>
                      </a:pPr>
                      <a:r>
                        <a:rPr lang="en-GB" sz="1000" b="1" i="0" noProof="0">
                          <a:solidFill>
                            <a:srgbClr val="000000"/>
                          </a:solidFill>
                          <a:effectLst/>
                          <a:latin typeface="Aptos" panose="020B0004020202020204" pitchFamily="34" charset="0"/>
                        </a:rPr>
                        <a:t>Well-being and self- development skills</a:t>
                      </a:r>
                    </a:p>
                  </a:txBody>
                  <a:tcPr marL="48249" marR="48249" marT="24126" marB="24126"/>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identifies key elements related to their own well-being and self-management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identifies stressors related to expert work and utilizes self-compassion to support well-being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describe their own expertise, develop their own professional identity, promote group learning and development, and recognize the need for lifelong learning. </a:t>
                      </a:r>
                    </a:p>
                  </a:txBody>
                  <a:tcPr marL="48249" marR="48249" marT="24126" marB="24126"/>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knows how to promote their well-being, develop their self-management skills and build their professional identity, and maintain their own competence in a goal-oriented manner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knows how to act constructively in situations of uncertainty and discomfort, develop self-compassionate ways of acting, and promote community and interaction to support well-being. </a:t>
                      </a:r>
                    </a:p>
                  </a:txBody>
                  <a:tcPr marL="48249" marR="48249" marT="24126" marB="24126"/>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use and actively develop self-management skills within a scientific framework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set professional goals, plan their career and develop and maintain one's own competence in research and development activities. </a:t>
                      </a:r>
                    </a:p>
                  </a:txBody>
                  <a:tcPr marL="48249" marR="48249" marT="24126" marB="24126"/>
                </a:tc>
                <a:extLst>
                  <a:ext uri="{0D108BD9-81ED-4DB2-BD59-A6C34878D82A}">
                    <a16:rowId xmlns:a16="http://schemas.microsoft.com/office/drawing/2014/main" val="3757514782"/>
                  </a:ext>
                </a:extLst>
              </a:tr>
              <a:tr h="1580661">
                <a:tc>
                  <a:txBody>
                    <a:bodyPr/>
                    <a:lstStyle/>
                    <a:p>
                      <a:pPr marL="0" algn="l" defTabSz="914400" rtl="0" eaLnBrk="1" fontAlgn="base" latinLnBrk="0" hangingPunct="1">
                        <a:lnSpc>
                          <a:spcPts val="1200"/>
                        </a:lnSpc>
                      </a:pPr>
                      <a:r>
                        <a:rPr lang="en-GB" sz="1000" b="1" i="0" kern="1200" cap="none" spc="0" noProof="0" dirty="0">
                          <a:solidFill>
                            <a:schemeClr val="tx1"/>
                          </a:solidFill>
                          <a:effectLst/>
                          <a:latin typeface="Aptos" panose="020B0004020202020204" pitchFamily="34" charset="0"/>
                          <a:ea typeface="+mn-ea"/>
                          <a:cs typeface="+mn-cs"/>
                        </a:rPr>
                        <a:t>International and multicultural skills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recognizes the diversity of cultures and the problematic nature of stereotypes related to different language, nationality and ethnic groups, and recognizes stereotypical ways of thinking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work in multicultural teams and act openly in international and multinational situations with people from different cultural backgrounds.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work in international cooperation and take the international operating environment into account in their activities </a:t>
                      </a:r>
                    </a:p>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promote constructive cooperation with people from different backgrounds, develop their language skills and be able to challenge their own stereotypical thinking patterns.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1000" b="0" i="0" kern="1200" noProof="0" dirty="0">
                          <a:solidFill>
                            <a:schemeClr val="dk1"/>
                          </a:solidFill>
                          <a:effectLst/>
                          <a:latin typeface="Aptos" panose="020B0004020202020204" pitchFamily="34" charset="0"/>
                          <a:ea typeface="+mn-ea"/>
                          <a:cs typeface="+mn-cs"/>
                        </a:rPr>
                        <a:t>is able to promote international cooperation and build and utilise global networks. </a:t>
                      </a:r>
                    </a:p>
                  </a:txBody>
                  <a:tcPr marL="48249" marR="48249" marT="24126" marB="24126">
                    <a:solidFill>
                      <a:srgbClr val="E5F8FF"/>
                    </a:solidFill>
                  </a:tcPr>
                </a:tc>
                <a:extLst>
                  <a:ext uri="{0D108BD9-81ED-4DB2-BD59-A6C34878D82A}">
                    <a16:rowId xmlns:a16="http://schemas.microsoft.com/office/drawing/2014/main" val="4185631627"/>
                  </a:ext>
                </a:extLst>
              </a:tr>
            </a:tbl>
          </a:graphicData>
        </a:graphic>
      </p:graphicFrame>
      <p:sp>
        <p:nvSpPr>
          <p:cNvPr id="7" name="TextBox 6">
            <a:extLst>
              <a:ext uri="{FF2B5EF4-FFF2-40B4-BE49-F238E27FC236}">
                <a16:creationId xmlns:a16="http://schemas.microsoft.com/office/drawing/2014/main" id="{98FEDDDF-F395-4C42-051B-CDD0710040F7}"/>
              </a:ext>
            </a:extLst>
          </p:cNvPr>
          <p:cNvSpPr txBox="1"/>
          <p:nvPr/>
        </p:nvSpPr>
        <p:spPr>
          <a:xfrm>
            <a:off x="1493836" y="346623"/>
            <a:ext cx="10698164" cy="400110"/>
          </a:xfrm>
          <a:prstGeom prst="rect">
            <a:avLst/>
          </a:prstGeom>
          <a:noFill/>
        </p:spPr>
        <p:txBody>
          <a:bodyPr wrap="square">
            <a:spAutoFit/>
          </a:bodyPr>
          <a:lstStyle/>
          <a:p>
            <a:pPr lvl="0">
              <a:defRPr/>
            </a:pPr>
            <a:r>
              <a:rPr lang="en-US" sz="2000" b="1" dirty="0">
                <a:solidFill>
                  <a:srgbClr val="23408F"/>
                </a:solidFill>
                <a:latin typeface="Arial" pitchFamily="34" charset="0"/>
              </a:rPr>
              <a:t>You will learn these generic skills in degree programmes at the University of Oulu </a:t>
            </a:r>
            <a:r>
              <a:rPr kumimoji="0" lang="en-US" sz="2000" b="1" i="0" u="none" strike="noStrike" kern="1200" cap="none" spc="0" normalizeH="0" baseline="0" noProof="0" dirty="0">
                <a:ln>
                  <a:noFill/>
                </a:ln>
                <a:solidFill>
                  <a:srgbClr val="23408F"/>
                </a:solidFill>
                <a:effectLst/>
                <a:uLnTx/>
                <a:uFillTx/>
                <a:latin typeface="Arial" pitchFamily="34" charset="0"/>
                <a:ea typeface="+mn-ea"/>
                <a:cs typeface="+mn-cs"/>
              </a:rPr>
              <a:t>(1/2) </a:t>
            </a:r>
            <a:endParaRPr kumimoji="0" lang="fi-FI" sz="2000" b="1" i="0" u="none" strike="noStrike" kern="1200" cap="none" spc="0" normalizeH="0" baseline="0" noProof="0" dirty="0">
              <a:ln>
                <a:noFill/>
              </a:ln>
              <a:solidFill>
                <a:srgbClr val="23408F"/>
              </a:solidFill>
              <a:effectLst/>
              <a:uLnTx/>
              <a:uFillTx/>
              <a:latin typeface="Arial" pitchFamily="34" charset="0"/>
              <a:ea typeface="+mn-ea"/>
              <a:cs typeface="+mn-cs"/>
            </a:endParaRPr>
          </a:p>
        </p:txBody>
      </p:sp>
      <p:pic>
        <p:nvPicPr>
          <p:cNvPr id="2" name="Picture 1">
            <a:extLst>
              <a:ext uri="{FF2B5EF4-FFF2-40B4-BE49-F238E27FC236}">
                <a16:creationId xmlns:a16="http://schemas.microsoft.com/office/drawing/2014/main" id="{056DF97D-BC9D-3269-78A8-3414EA0B9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4" y="1810586"/>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7014EAA9-F970-7E6B-E4A8-C51BC4B83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4" y="359156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2A43F9F7-705F-CCFF-242A-19CCC7A05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4" y="5335614"/>
            <a:ext cx="118872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1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33D7-0F11-9AE6-1965-F04FD1D4A91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92C847-C3EE-7E91-03D6-1E30CC0F5350}"/>
              </a:ext>
            </a:extLst>
          </p:cNvPr>
          <p:cNvGraphicFramePr>
            <a:graphicFrameLocks noGrp="1"/>
          </p:cNvGraphicFramePr>
          <p:nvPr>
            <p:extLst>
              <p:ext uri="{D42A27DB-BD31-4B8C-83A1-F6EECF244321}">
                <p14:modId xmlns:p14="http://schemas.microsoft.com/office/powerpoint/2010/main" val="3237685900"/>
              </p:ext>
            </p:extLst>
          </p:nvPr>
        </p:nvGraphicFramePr>
        <p:xfrm>
          <a:off x="1558923" y="697832"/>
          <a:ext cx="10288590" cy="6059381"/>
        </p:xfrm>
        <a:graphic>
          <a:graphicData uri="http://schemas.openxmlformats.org/drawingml/2006/table">
            <a:tbl>
              <a:tblPr firstRow="1" bandRow="1">
                <a:tableStyleId>{8EC20E35-A176-4012-BC5E-935CFFF8708E}</a:tableStyleId>
              </a:tblPr>
              <a:tblGrid>
                <a:gridCol w="1654378">
                  <a:extLst>
                    <a:ext uri="{9D8B030D-6E8A-4147-A177-3AD203B41FA5}">
                      <a16:colId xmlns:a16="http://schemas.microsoft.com/office/drawing/2014/main" val="1347053051"/>
                    </a:ext>
                  </a:extLst>
                </a:gridCol>
                <a:gridCol w="2793361">
                  <a:extLst>
                    <a:ext uri="{9D8B030D-6E8A-4147-A177-3AD203B41FA5}">
                      <a16:colId xmlns:a16="http://schemas.microsoft.com/office/drawing/2014/main" val="2627144968"/>
                    </a:ext>
                  </a:extLst>
                </a:gridCol>
                <a:gridCol w="2948152">
                  <a:extLst>
                    <a:ext uri="{9D8B030D-6E8A-4147-A177-3AD203B41FA5}">
                      <a16:colId xmlns:a16="http://schemas.microsoft.com/office/drawing/2014/main" val="1670957102"/>
                    </a:ext>
                  </a:extLst>
                </a:gridCol>
                <a:gridCol w="2892699">
                  <a:extLst>
                    <a:ext uri="{9D8B030D-6E8A-4147-A177-3AD203B41FA5}">
                      <a16:colId xmlns:a16="http://schemas.microsoft.com/office/drawing/2014/main" val="4096504233"/>
                    </a:ext>
                  </a:extLst>
                </a:gridCol>
              </a:tblGrid>
              <a:tr h="456968">
                <a:tc>
                  <a:txBody>
                    <a:bodyPr/>
                    <a:lstStyle/>
                    <a:p>
                      <a:pPr algn="l" rtl="0" fontAlgn="base">
                        <a:lnSpc>
                          <a:spcPts val="1350"/>
                        </a:lnSpc>
                      </a:pPr>
                      <a:r>
                        <a:rPr lang="en-GB" sz="1000" b="1" noProof="0">
                          <a:effectLst/>
                        </a:rPr>
                        <a:t>Generic skill </a:t>
                      </a:r>
                      <a:endParaRPr lang="en-GB" sz="1600" b="0" i="0" noProof="0">
                        <a:effectLst/>
                      </a:endParaRPr>
                    </a:p>
                  </a:txBody>
                  <a:tcPr marL="48249" marR="48249" marT="24126" marB="24126">
                    <a:solidFill>
                      <a:schemeClr val="tx2"/>
                    </a:solidFill>
                  </a:tcPr>
                </a:tc>
                <a:tc>
                  <a:txBody>
                    <a:bodyPr/>
                    <a:lstStyle/>
                    <a:p>
                      <a:pPr algn="l" rtl="0" fontAlgn="base">
                        <a:lnSpc>
                          <a:spcPts val="1350"/>
                        </a:lnSpc>
                      </a:pPr>
                      <a:r>
                        <a:rPr lang="en-GB" sz="1000" b="1" noProof="0">
                          <a:effectLst/>
                        </a:rPr>
                        <a:t>A person with a bachelor's degree… </a:t>
                      </a:r>
                      <a:endParaRPr lang="en-GB" sz="1600" b="0" i="0" noProof="0">
                        <a:effectLst/>
                      </a:endParaRPr>
                    </a:p>
                  </a:txBody>
                  <a:tcPr marL="48249" marR="48249" marT="24126" marB="24126">
                    <a:solidFill>
                      <a:schemeClr val="tx2"/>
                    </a:solidFill>
                  </a:tcPr>
                </a:tc>
                <a:tc>
                  <a:txBody>
                    <a:bodyPr/>
                    <a:lstStyle/>
                    <a:p>
                      <a:pPr algn="l" rtl="0" fontAlgn="base">
                        <a:lnSpc>
                          <a:spcPts val="1350"/>
                        </a:lnSpc>
                      </a:pPr>
                      <a:r>
                        <a:rPr lang="en-GB" sz="1000" b="1" noProof="0">
                          <a:effectLst/>
                        </a:rPr>
                        <a:t>A person with a master's degree… </a:t>
                      </a:r>
                      <a:endParaRPr lang="en-GB" sz="1600" b="0" i="0" noProof="0">
                        <a:effectLst/>
                      </a:endParaRPr>
                    </a:p>
                  </a:txBody>
                  <a:tcPr marL="48249" marR="48249" marT="24126" marB="24126">
                    <a:solidFill>
                      <a:schemeClr val="tx2"/>
                    </a:solidFill>
                  </a:tcPr>
                </a:tc>
                <a:tc>
                  <a:txBody>
                    <a:bodyPr/>
                    <a:lstStyle/>
                    <a:p>
                      <a:pPr algn="l" rtl="0" fontAlgn="base">
                        <a:lnSpc>
                          <a:spcPts val="1350"/>
                        </a:lnSpc>
                      </a:pPr>
                      <a:r>
                        <a:rPr lang="en-GB" sz="1000" b="1" noProof="0">
                          <a:effectLst/>
                        </a:rPr>
                        <a:t>A person with a doctoral degree… </a:t>
                      </a:r>
                      <a:endParaRPr lang="en-GB" sz="1600" b="0" i="0" noProof="0">
                        <a:effectLst/>
                      </a:endParaRPr>
                    </a:p>
                  </a:txBody>
                  <a:tcPr marL="48249" marR="48249" marT="24126" marB="24126">
                    <a:solidFill>
                      <a:schemeClr val="tx2"/>
                    </a:solidFill>
                  </a:tcPr>
                </a:tc>
                <a:extLst>
                  <a:ext uri="{0D108BD9-81ED-4DB2-BD59-A6C34878D82A}">
                    <a16:rowId xmlns:a16="http://schemas.microsoft.com/office/drawing/2014/main" val="2858335835"/>
                  </a:ext>
                </a:extLst>
              </a:tr>
              <a:tr h="2025737">
                <a:tc>
                  <a:txBody>
                    <a:bodyPr/>
                    <a:lstStyle/>
                    <a:p>
                      <a:pPr algn="l" rtl="0" fontAlgn="base">
                        <a:lnSpc>
                          <a:spcPts val="1200"/>
                        </a:lnSpc>
                      </a:pPr>
                      <a:r>
                        <a:rPr lang="en-GB" sz="900" b="1" i="0" kern="1200" cap="none" spc="0" noProof="0" dirty="0">
                          <a:solidFill>
                            <a:schemeClr val="tx1"/>
                          </a:solidFill>
                          <a:effectLst/>
                          <a:latin typeface="Aptos"/>
                          <a:ea typeface="+mn-ea"/>
                          <a:cs typeface="+mn-cs"/>
                        </a:rPr>
                        <a:t>Sustainability, responsibility and ethical skills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identifies the dimensions of sustainability (social, ecological, economic, cultural) and evaluate their own actions in relation to them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identifies the UN Sustainable Development Goals (SDGs)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knows how to work equally and equitably with different people in accordance with professional ethics and good scientific practice, respecting different stakeholder groups, environments and values. </a:t>
                      </a:r>
                    </a:p>
                  </a:txBody>
                  <a:tcPr marL="48249" marR="48249" marT="24126" marB="24126">
                    <a:solidFill>
                      <a:srgbClr val="E5F8FF"/>
                    </a:solidFill>
                  </a:tcPr>
                </a:tc>
                <a:tc>
                  <a:txBody>
                    <a:bodyPr/>
                    <a:lstStyle/>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recognizes the dependencies between the dimensions of sustainability (social, ecological, economic, cultural) in their own field of study and is able to assess the impacts of their own field's activities on them </a:t>
                      </a:r>
                    </a:p>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apply the UN Sustainable Development Goals in their own professional activities and identify ways to participate in social debate and decision-making in their own field </a:t>
                      </a:r>
                    </a:p>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solve ethical questions in their field with sound reasoning and justify their actions ethically, taking into account different backgrounds, positions of power, values, and environments. </a:t>
                      </a:r>
                    </a:p>
                  </a:txBody>
                  <a:tcPr marL="48249" marR="48249" marT="24126" marB="24126">
                    <a:solidFill>
                      <a:srgbClr val="E5F8FF"/>
                    </a:solidFill>
                  </a:tcPr>
                </a:tc>
                <a:tc>
                  <a:txBody>
                    <a:bodyPr/>
                    <a:lstStyle/>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 is able to place research activities in a broader context in order to understand complex issues and to evaluate their own research taking into account the perspectives of sustainability and global justice </a:t>
                      </a:r>
                    </a:p>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promote the UN's Sustainable Development Goals in their own field of research and development </a:t>
                      </a:r>
                    </a:p>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act responsibly and proactively in accordance with professional ethics and good scientific practice, and to consider the impacts of their actions on stakeholders and the environment. </a:t>
                      </a:r>
                    </a:p>
                  </a:txBody>
                  <a:tcPr marL="48249" marR="48249" marT="24126" marB="24126">
                    <a:solidFill>
                      <a:srgbClr val="E5F8FF"/>
                    </a:solidFill>
                  </a:tcPr>
                </a:tc>
                <a:extLst>
                  <a:ext uri="{0D108BD9-81ED-4DB2-BD59-A6C34878D82A}">
                    <a16:rowId xmlns:a16="http://schemas.microsoft.com/office/drawing/2014/main" val="3625087820"/>
                  </a:ext>
                </a:extLst>
              </a:tr>
              <a:tr h="1557193">
                <a:tc>
                  <a:txBody>
                    <a:bodyPr/>
                    <a:lstStyle/>
                    <a:p>
                      <a:pPr algn="l" rtl="0" fontAlgn="base">
                        <a:lnSpc>
                          <a:spcPts val="1200"/>
                        </a:lnSpc>
                      </a:pPr>
                      <a:r>
                        <a:rPr lang="en-GB" sz="900" b="1" i="0" cap="none" spc="0" noProof="0">
                          <a:solidFill>
                            <a:schemeClr val="tx1"/>
                          </a:solidFill>
                          <a:effectLst/>
                          <a:latin typeface="Aptos"/>
                        </a:rPr>
                        <a:t>Multidisciplinarity and interdisciplinary skills </a:t>
                      </a:r>
                      <a:endParaRPr lang="en-GB" sz="900" b="0" i="0" cap="none" spc="0" noProof="0">
                        <a:solidFill>
                          <a:schemeClr val="tx1"/>
                        </a:solidFill>
                        <a:effectLst/>
                        <a:latin typeface="Aptos"/>
                      </a:endParaRPr>
                    </a:p>
                  </a:txBody>
                  <a:tcPr marL="48249" marR="48249" marT="24126" marB="24126"/>
                </a:tc>
                <a:tc>
                  <a:txBody>
                    <a:bodyPr/>
                    <a:lstStyle/>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compare the differences and similarities between their own field of study and related disciplines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be open to the perspectives of representatives of other fields and to identify possible interdisciplinary perspectives that could promote the development and cooperation of their own field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work in multidisciplinary and multiprofessional teams and appreciate expertise across different fields. </a:t>
                      </a:r>
                    </a:p>
                  </a:txBody>
                  <a:tcPr marL="48249" marR="48249" marT="24126" marB="24126"/>
                </a:tc>
                <a:tc>
                  <a:txBody>
                    <a:bodyPr/>
                    <a:lstStyle/>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apply the methods of their own discipline and recognise the strengths and limitations of methods in other disciplines </a:t>
                      </a:r>
                    </a:p>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seek and combine expertise from different fields to find innovative solutions to global challenges as part of a working group </a:t>
                      </a:r>
                    </a:p>
                    <a:p>
                      <a:pPr marL="0" indent="-171450" algn="l"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promote multidisciplinary cooperation and lead multidisciplinary and multiprofessional teams. </a:t>
                      </a:r>
                    </a:p>
                  </a:txBody>
                  <a:tcPr marL="48249" marR="48249" marT="24126" marB="24126"/>
                </a:tc>
                <a:tc>
                  <a:txBody>
                    <a:bodyPr/>
                    <a:lstStyle/>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integrate methods from their own discipline and other fields into their research and evaluate their compatibility and impact in research and practical applications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develop multidisciplinary and multi-professional solutions to global challenges, combining expertise from different fields in an innovative way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lead and develop multiprofessional and multidisciplinary cooperation, acting as a trendsetter and influencer in different expert environments. </a:t>
                      </a:r>
                    </a:p>
                  </a:txBody>
                  <a:tcPr marL="48249" marR="48249" marT="24126" marB="24126"/>
                </a:tc>
                <a:extLst>
                  <a:ext uri="{0D108BD9-81ED-4DB2-BD59-A6C34878D82A}">
                    <a16:rowId xmlns:a16="http://schemas.microsoft.com/office/drawing/2014/main" val="3757514782"/>
                  </a:ext>
                </a:extLst>
              </a:tr>
              <a:tr h="1418107">
                <a:tc>
                  <a:txBody>
                    <a:bodyPr/>
                    <a:lstStyle/>
                    <a:p>
                      <a:pPr algn="l" rtl="0" fontAlgn="base">
                        <a:lnSpc>
                          <a:spcPts val="1200"/>
                        </a:lnSpc>
                      </a:pPr>
                      <a:r>
                        <a:rPr lang="en-GB" sz="900" b="1" i="0" cap="none" spc="0" noProof="0" dirty="0">
                          <a:solidFill>
                            <a:schemeClr val="tx1"/>
                          </a:solidFill>
                          <a:effectLst/>
                          <a:latin typeface="Aptos"/>
                        </a:rPr>
                        <a:t>Communication, interaction and digital skills </a:t>
                      </a:r>
                      <a:endParaRPr lang="en-GB" sz="900" b="0" i="0" cap="none" spc="0" noProof="0" dirty="0">
                        <a:solidFill>
                          <a:schemeClr val="tx1"/>
                        </a:solidFill>
                        <a:effectLst/>
                        <a:latin typeface="Aptos"/>
                      </a:endParaRP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can communicate clearly orally and in writing to both experts in their field and to other audiences, including in a foreign language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communicate clearly in a group, actively listen to others, give constructive feedback and resolve conflicts constructively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develop their communication, interaction and multi-literacy skills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use digital and AI applications relevant to their field in their studies appropriately, safely, and responsibly.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can communicate and discuss in their mother tongue and second domestic language (this learning outcome only applies to degrees in Finnish).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communicate as an expert in a way suitable for the target audience, also in a foreign language, and to build professional networks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evaluate the activities of individuals and groups, such as the achievement of goals, group dynamics, communication and work atmosphere, is able to provide constructive feedback, guidance and development suggestions to others and lead a team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utilise and critically evaluate digital solutions and AI technologies in their own area of expertise appropriately, safely and responsibly, and to identify their impacts on research, working life and society. </a:t>
                      </a:r>
                    </a:p>
                  </a:txBody>
                  <a:tcPr marL="48249" marR="48249" marT="24126" marB="24126">
                    <a:solidFill>
                      <a:srgbClr val="E5F8FF"/>
                    </a:solidFill>
                  </a:tcPr>
                </a:tc>
                <a:tc>
                  <a:txBody>
                    <a:bodyPr/>
                    <a:lstStyle/>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communicate effectively and discuss dialogically with the scientific community and other audiences about their own research and discipline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present their own research and its results and impacts in the scientific community and beyond </a:t>
                      </a:r>
                    </a:p>
                    <a:p>
                      <a:pPr marL="0" indent="-171450" algn="l" defTabSz="914400" rtl="0" eaLnBrk="1" fontAlgn="base" latinLnBrk="0" hangingPunct="1">
                        <a:lnSpc>
                          <a:spcPts val="1200"/>
                        </a:lnSpc>
                        <a:buFont typeface="Arial" panose="020B0604020202020204" pitchFamily="34" charset="0"/>
                        <a:buChar char="•"/>
                      </a:pPr>
                      <a:r>
                        <a:rPr lang="en-GB" sz="800" b="0" i="0" kern="1200" noProof="0" dirty="0">
                          <a:solidFill>
                            <a:schemeClr val="dk1"/>
                          </a:solidFill>
                          <a:effectLst/>
                          <a:latin typeface="Aptos"/>
                          <a:ea typeface="+mn-ea"/>
                          <a:cs typeface="+mn-cs"/>
                        </a:rPr>
                        <a:t>is able to apply methods, practices, and solutions based on digital technology and AI appropriately, safely, and responsibly in research, development work, and in demanding expert tasks in their own discipline. </a:t>
                      </a:r>
                    </a:p>
                  </a:txBody>
                  <a:tcPr marL="48249" marR="48249" marT="24126" marB="24126">
                    <a:solidFill>
                      <a:srgbClr val="E5F8FF"/>
                    </a:solidFill>
                  </a:tcPr>
                </a:tc>
                <a:extLst>
                  <a:ext uri="{0D108BD9-81ED-4DB2-BD59-A6C34878D82A}">
                    <a16:rowId xmlns:a16="http://schemas.microsoft.com/office/drawing/2014/main" val="4185631627"/>
                  </a:ext>
                </a:extLst>
              </a:tr>
            </a:tbl>
          </a:graphicData>
        </a:graphic>
      </p:graphicFrame>
      <p:sp>
        <p:nvSpPr>
          <p:cNvPr id="2" name="TextBox 1">
            <a:extLst>
              <a:ext uri="{FF2B5EF4-FFF2-40B4-BE49-F238E27FC236}">
                <a16:creationId xmlns:a16="http://schemas.microsoft.com/office/drawing/2014/main" id="{2559C769-55A8-F619-8BD9-E43045817C94}"/>
              </a:ext>
            </a:extLst>
          </p:cNvPr>
          <p:cNvSpPr txBox="1"/>
          <p:nvPr/>
        </p:nvSpPr>
        <p:spPr>
          <a:xfrm>
            <a:off x="1493835" y="173151"/>
            <a:ext cx="10616649" cy="400110"/>
          </a:xfrm>
          <a:prstGeom prst="rect">
            <a:avLst/>
          </a:prstGeom>
          <a:noFill/>
        </p:spPr>
        <p:txBody>
          <a:bodyPr wrap="square">
            <a:spAutoFit/>
          </a:bodyPr>
          <a:lstStyle/>
          <a:p>
            <a:pPr lvl="0">
              <a:defRPr/>
            </a:pPr>
            <a:r>
              <a:rPr lang="en-US" sz="2000" b="1" dirty="0">
                <a:solidFill>
                  <a:srgbClr val="23408F"/>
                </a:solidFill>
                <a:latin typeface="Arial" pitchFamily="34" charset="0"/>
              </a:rPr>
              <a:t>You will learn these generic skills in degree programmes at the University of Oulu </a:t>
            </a:r>
            <a:r>
              <a:rPr kumimoji="0" lang="en-US" sz="2000" b="1" i="0" u="none" strike="noStrike" kern="1200" cap="none" spc="0" normalizeH="0" baseline="0" noProof="0" dirty="0">
                <a:ln>
                  <a:noFill/>
                </a:ln>
                <a:solidFill>
                  <a:srgbClr val="23408F"/>
                </a:solidFill>
                <a:effectLst/>
                <a:uLnTx/>
                <a:uFillTx/>
                <a:latin typeface="Arial" pitchFamily="34" charset="0"/>
                <a:ea typeface="+mn-ea"/>
                <a:cs typeface="+mn-cs"/>
              </a:rPr>
              <a:t>(2/2) </a:t>
            </a:r>
            <a:endParaRPr kumimoji="0" lang="fi-FI" sz="2000" b="1" i="0" u="none" strike="noStrike" kern="1200" cap="none" spc="0" normalizeH="0" baseline="0" noProof="0" dirty="0">
              <a:ln>
                <a:noFill/>
              </a:ln>
              <a:solidFill>
                <a:srgbClr val="23408F"/>
              </a:solidFill>
              <a:effectLst/>
              <a:uLnTx/>
              <a:uFillTx/>
              <a:latin typeface="Arial" pitchFamily="34" charset="0"/>
              <a:ea typeface="+mn-ea"/>
              <a:cs typeface="+mn-cs"/>
            </a:endParaRPr>
          </a:p>
        </p:txBody>
      </p:sp>
      <p:pic>
        <p:nvPicPr>
          <p:cNvPr id="3" name="Picture 6">
            <a:extLst>
              <a:ext uri="{FF2B5EF4-FFF2-40B4-BE49-F238E27FC236}">
                <a16:creationId xmlns:a16="http://schemas.microsoft.com/office/drawing/2014/main" id="{A5B7D568-A36D-F6BD-BF2B-1FEB9B64C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28" y="185420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CCC0D406-7B98-4559-BD81-DEC65DAAD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054" y="3581399"/>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A617648-F724-8C42-3948-32B10DB24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054" y="5209539"/>
            <a:ext cx="118872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9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7321-2A34-D4A3-DADD-6DDF8C7E8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BA9AA-AE19-3834-E19C-BCAC89360B61}"/>
              </a:ext>
            </a:extLst>
          </p:cNvPr>
          <p:cNvSpPr>
            <a:spLocks noGrp="1"/>
          </p:cNvSpPr>
          <p:nvPr>
            <p:ph type="title"/>
          </p:nvPr>
        </p:nvSpPr>
        <p:spPr>
          <a:xfrm>
            <a:off x="6210298" y="589001"/>
            <a:ext cx="5637215" cy="595743"/>
          </a:xfrm>
        </p:spPr>
        <p:txBody>
          <a:bodyPr wrap="square" anchor="t">
            <a:normAutofit/>
          </a:bodyPr>
          <a:lstStyle/>
          <a:p>
            <a:r>
              <a:rPr lang="en-US" dirty="0"/>
              <a:t>Learning generic skills</a:t>
            </a:r>
            <a:endParaRPr lang="fi-FI" sz="2600" dirty="0"/>
          </a:p>
        </p:txBody>
      </p:sp>
      <p:sp>
        <p:nvSpPr>
          <p:cNvPr id="3" name="Content Placeholder 2">
            <a:extLst>
              <a:ext uri="{FF2B5EF4-FFF2-40B4-BE49-F238E27FC236}">
                <a16:creationId xmlns:a16="http://schemas.microsoft.com/office/drawing/2014/main" id="{C3C618FB-C8BA-AF7D-4F77-00FAB2DE5229}"/>
              </a:ext>
            </a:extLst>
          </p:cNvPr>
          <p:cNvSpPr>
            <a:spLocks noGrp="1"/>
          </p:cNvSpPr>
          <p:nvPr>
            <p:ph idx="1"/>
          </p:nvPr>
        </p:nvSpPr>
        <p:spPr>
          <a:xfrm>
            <a:off x="6210300" y="1311965"/>
            <a:ext cx="5637212" cy="5004427"/>
          </a:xfrm>
        </p:spPr>
        <p:txBody>
          <a:bodyPr vert="horz" lIns="91440" tIns="45720" rIns="91440" bIns="45720" rtlCol="0">
            <a:normAutofit fontScale="92500" lnSpcReduction="20000"/>
          </a:bodyPr>
          <a:lstStyle/>
          <a:p>
            <a:r>
              <a:rPr lang="en-US" sz="1600" dirty="0"/>
              <a:t>From your perspective, learning and assessing generic skills means that these skills are integrated into your course assignments and content.</a:t>
            </a:r>
          </a:p>
          <a:p>
            <a:r>
              <a:rPr lang="en-US" sz="1600" dirty="0"/>
              <a:t>You will practice generic skills as part of your field-specific studies through various tasks, such as group work, project and laboratory work, seminars and internships.</a:t>
            </a:r>
          </a:p>
          <a:p>
            <a:r>
              <a:rPr lang="en-US" sz="1600" dirty="0"/>
              <a:t>Your teachers make these skills visible in courses and explain which generic skills you will develop in each course.</a:t>
            </a:r>
          </a:p>
          <a:p>
            <a:r>
              <a:rPr lang="en-US" sz="1600" dirty="0"/>
              <a:t>You are not expected to master everything at once – you will gradually develop your generic skills through different learning tasks, and they will grow throughout your studies.</a:t>
            </a:r>
          </a:p>
          <a:p>
            <a:r>
              <a:rPr lang="en-US" sz="1600" dirty="0"/>
              <a:t>Your generic skills are often assessed qualitatively: you receive feedback from teachers and working-life representatives, evaluate your own learning, and give peer feedback. The goal is learning and development, rather than just a grade.</a:t>
            </a:r>
          </a:p>
          <a:p>
            <a:r>
              <a:rPr lang="en-US" sz="1600" dirty="0"/>
              <a:t>You will take time to reflect on your own actions, thinking and experiences – and you will also learn from other students.</a:t>
            </a:r>
          </a:p>
          <a:p>
            <a:r>
              <a:rPr lang="en-US" sz="1600" dirty="0"/>
              <a:t>You are an active participant in your own learning: you reflect on the kind of expert you want to become, what skills you already have, and what you still want to learn.</a:t>
            </a:r>
            <a:endParaRPr lang="fi-FI" sz="1600" dirty="0"/>
          </a:p>
        </p:txBody>
      </p:sp>
      <p:sp>
        <p:nvSpPr>
          <p:cNvPr id="14" name="Slide Number Placeholder 6" hidden="1">
            <a:extLst>
              <a:ext uri="{FF2B5EF4-FFF2-40B4-BE49-F238E27FC236}">
                <a16:creationId xmlns:a16="http://schemas.microsoft.com/office/drawing/2014/main" id="{3F05FD11-1CB7-417E-47C6-D952AB0ACAF0}"/>
              </a:ext>
            </a:extLst>
          </p:cNvPr>
          <p:cNvSpPr>
            <a:spLocks noGrp="1"/>
          </p:cNvSpPr>
          <p:nvPr>
            <p:ph type="sldNum" sz="quarter" idx="4294967295"/>
          </p:nvPr>
        </p:nvSpPr>
        <p:spPr>
          <a:xfrm>
            <a:off x="341313" y="6436800"/>
            <a:ext cx="388529" cy="21600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9663BE-0A7D-4715-8D39-0EC59974DD85}" type="slidenum">
              <a:rPr kumimoji="0" lang="fi-FI"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fi-FI" sz="7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9DB8C32-7487-7A2B-1D08-BACFBD4CFBC6}"/>
              </a:ext>
            </a:extLst>
          </p:cNvPr>
          <p:cNvPicPr>
            <a:picLocks noChangeAspect="1"/>
          </p:cNvPicPr>
          <p:nvPr/>
        </p:nvPicPr>
        <p:blipFill>
          <a:blip r:embed="rId3"/>
          <a:srcRect l="15050" t="-593" r="27311" b="593"/>
          <a:stretch>
            <a:fillRect/>
          </a:stretch>
        </p:blipFill>
        <p:spPr>
          <a:xfrm>
            <a:off x="0" y="-46647"/>
            <a:ext cx="5956298" cy="6889407"/>
          </a:xfrm>
          <a:prstGeom prst="rect">
            <a:avLst/>
          </a:prstGeom>
        </p:spPr>
      </p:pic>
    </p:spTree>
    <p:extLst>
      <p:ext uri="{BB962C8B-B14F-4D97-AF65-F5344CB8AC3E}">
        <p14:creationId xmlns:p14="http://schemas.microsoft.com/office/powerpoint/2010/main" val="93078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64C7-BB72-E5C9-1F1C-F36B5BEF2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C6828-19AB-26FC-D3E2-B7B15DA517A1}"/>
              </a:ext>
            </a:extLst>
          </p:cNvPr>
          <p:cNvSpPr>
            <a:spLocks noGrp="1"/>
          </p:cNvSpPr>
          <p:nvPr>
            <p:ph type="title"/>
          </p:nvPr>
        </p:nvSpPr>
        <p:spPr>
          <a:xfrm>
            <a:off x="1451151" y="529410"/>
            <a:ext cx="10396362" cy="1296216"/>
          </a:xfrm>
        </p:spPr>
        <p:txBody>
          <a:bodyPr anchor="t">
            <a:normAutofit fontScale="90000"/>
          </a:bodyPr>
          <a:lstStyle/>
          <a:p>
            <a:r>
              <a:rPr lang="en-US" dirty="0"/>
              <a:t>After graduation, you will receive d</a:t>
            </a:r>
            <a:r>
              <a:rPr lang="nb-NO" dirty="0"/>
              <a:t>igital badges for your generic skills</a:t>
            </a:r>
            <a:endParaRPr lang="en-US" dirty="0">
              <a:cs typeface="Arial" panose="020B0604020202020204"/>
            </a:endParaRPr>
          </a:p>
        </p:txBody>
      </p:sp>
      <p:sp>
        <p:nvSpPr>
          <p:cNvPr id="3" name="Content Placeholder 2">
            <a:extLst>
              <a:ext uri="{FF2B5EF4-FFF2-40B4-BE49-F238E27FC236}">
                <a16:creationId xmlns:a16="http://schemas.microsoft.com/office/drawing/2014/main" id="{DEB8D924-8979-AD87-4034-B9DE330A8480}"/>
              </a:ext>
            </a:extLst>
          </p:cNvPr>
          <p:cNvSpPr>
            <a:spLocks noGrp="1"/>
          </p:cNvSpPr>
          <p:nvPr>
            <p:ph sz="half" idx="1"/>
          </p:nvPr>
        </p:nvSpPr>
        <p:spPr>
          <a:xfrm>
            <a:off x="1451151" y="1825625"/>
            <a:ext cx="5062362" cy="3979863"/>
          </a:xfrm>
        </p:spPr>
        <p:txBody>
          <a:bodyPr vert="horz" lIns="91440" tIns="45720" rIns="91440" bIns="45720" rtlCol="0">
            <a:normAutofit/>
          </a:bodyPr>
          <a:lstStyle/>
          <a:p>
            <a:pPr marL="360045" indent="-360045">
              <a:lnSpc>
                <a:spcPct val="90000"/>
              </a:lnSpc>
              <a:buFont typeface="Arial" panose="020B0604030504040204" pitchFamily="34" charset="0"/>
              <a:buChar char="•"/>
            </a:pPr>
            <a:r>
              <a:rPr lang="en-US" sz="2400" dirty="0"/>
              <a:t>All students who begin their studies at the University of Oulu in autumn 2026 will receive digital badges for generic skills via email upon graduation.</a:t>
            </a:r>
          </a:p>
          <a:p>
            <a:pPr marL="360045" indent="-360045">
              <a:lnSpc>
                <a:spcPct val="90000"/>
              </a:lnSpc>
              <a:buFont typeface="Arial" panose="020B0604030504040204" pitchFamily="34" charset="0"/>
              <a:buChar char="•"/>
            </a:pPr>
            <a:r>
              <a:rPr lang="en-US" sz="2400" dirty="0"/>
              <a:t>The badges describe the degree-level generic skills learning outcomes.</a:t>
            </a:r>
          </a:p>
          <a:p>
            <a:pPr marL="360045" indent="-360045">
              <a:lnSpc>
                <a:spcPct val="90000"/>
              </a:lnSpc>
              <a:buFont typeface="Arial" panose="020B0604030504040204" pitchFamily="34" charset="0"/>
              <a:buChar char="•"/>
            </a:pPr>
            <a:r>
              <a:rPr lang="en-US" sz="2400" dirty="0"/>
              <a:t>You can use the badges, for example, in your CV and job applications.</a:t>
            </a:r>
          </a:p>
        </p:txBody>
      </p:sp>
      <p:sp>
        <p:nvSpPr>
          <p:cNvPr id="17" name="Slide Number Placeholder 6">
            <a:extLst>
              <a:ext uri="{FF2B5EF4-FFF2-40B4-BE49-F238E27FC236}">
                <a16:creationId xmlns:a16="http://schemas.microsoft.com/office/drawing/2014/main" id="{6EC14C46-7BAD-CD27-8642-9ED1CABDCBB2}"/>
              </a:ext>
            </a:extLst>
          </p:cNvPr>
          <p:cNvSpPr>
            <a:spLocks noGrp="1"/>
          </p:cNvSpPr>
          <p:nvPr>
            <p:ph type="sldNum" sz="quarter" idx="12"/>
          </p:nvPr>
        </p:nvSpPr>
        <p:spPr>
          <a:xfrm>
            <a:off x="341313" y="6436800"/>
            <a:ext cx="388529" cy="216000"/>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9663BE-0A7D-4715-8D39-0EC59974DD85}" type="slidenum">
              <a:rPr kumimoji="0" lang="fi-FI"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fi-FI" sz="7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Picture 5" descr="A hexagons with text on them&#10;&#10;AI-generated content may be incorrect.">
            <a:extLst>
              <a:ext uri="{FF2B5EF4-FFF2-40B4-BE49-F238E27FC236}">
                <a16:creationId xmlns:a16="http://schemas.microsoft.com/office/drawing/2014/main" id="{A060E41A-29E8-98BE-369D-16A005D0F2A7}"/>
              </a:ext>
            </a:extLst>
          </p:cNvPr>
          <p:cNvPicPr>
            <a:picLocks noChangeAspect="1"/>
          </p:cNvPicPr>
          <p:nvPr/>
        </p:nvPicPr>
        <p:blipFill>
          <a:blip r:embed="rId3"/>
          <a:stretch>
            <a:fillRect/>
          </a:stretch>
        </p:blipFill>
        <p:spPr>
          <a:xfrm>
            <a:off x="6665913" y="2274030"/>
            <a:ext cx="5181600" cy="3083052"/>
          </a:xfrm>
          <a:prstGeom prst="rect">
            <a:avLst/>
          </a:prstGeom>
          <a:noFill/>
        </p:spPr>
      </p:pic>
    </p:spTree>
    <p:extLst>
      <p:ext uri="{BB962C8B-B14F-4D97-AF65-F5344CB8AC3E}">
        <p14:creationId xmlns:p14="http://schemas.microsoft.com/office/powerpoint/2010/main" val="143030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F859-5BA6-873B-940A-467E2095B93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6648845-E8F2-FAD5-1622-B5ABB5E269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5000" y="68263"/>
            <a:ext cx="4804349" cy="6300787"/>
          </a:xfrm>
          <a:prstGeom prst="rect">
            <a:avLst/>
          </a:prstGeom>
          <a:solidFill>
            <a:srgbClr val="FFFFFF"/>
          </a:solidFill>
        </p:spPr>
      </p:pic>
    </p:spTree>
    <p:extLst>
      <p:ext uri="{BB962C8B-B14F-4D97-AF65-F5344CB8AC3E}">
        <p14:creationId xmlns:p14="http://schemas.microsoft.com/office/powerpoint/2010/main" val="2251308411"/>
      </p:ext>
    </p:extLst>
  </p:cSld>
  <p:clrMapOvr>
    <a:masterClrMapping/>
  </p:clrMapOvr>
</p:sld>
</file>

<file path=ppt/theme/theme1.xml><?xml version="1.0" encoding="utf-8"?>
<a:theme xmlns:a="http://schemas.openxmlformats.org/drawingml/2006/main" name="Vaalea tausta">
  <a:themeElements>
    <a:clrScheme name="Vaalea tausta">
      <a:dk1>
        <a:srgbClr val="000000"/>
      </a:dk1>
      <a:lt1>
        <a:srgbClr val="FFFFFF"/>
      </a:lt1>
      <a:dk2>
        <a:srgbClr val="23408F"/>
      </a:dk2>
      <a:lt2>
        <a:srgbClr val="BCBDC0"/>
      </a:lt2>
      <a:accent1>
        <a:srgbClr val="23408F"/>
      </a:accent1>
      <a:accent2>
        <a:srgbClr val="67686A"/>
      </a:accent2>
      <a:accent3>
        <a:srgbClr val="662D91"/>
      </a:accent3>
      <a:accent4>
        <a:srgbClr val="00AEEF"/>
      </a:accent4>
      <a:accent5>
        <a:srgbClr val="EB008C"/>
      </a:accent5>
      <a:accent6>
        <a:srgbClr val="39B54A"/>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Esityspohja_FIN_2020.pptx" id="{AFDB0D8C-140B-48EF-9F51-61B6E4034395}" vid="{2746EBBC-B2C7-4882-8658-04D978BC9F2B}"/>
    </a:ext>
  </a:extLst>
</a:theme>
</file>

<file path=ppt/theme/theme2.xml><?xml version="1.0" encoding="utf-8"?>
<a:theme xmlns:a="http://schemas.openxmlformats.org/drawingml/2006/main" name="Tumma tausta">
  <a:themeElements>
    <a:clrScheme name="Tumma tausta">
      <a:dk1>
        <a:srgbClr val="FFFFFF"/>
      </a:dk1>
      <a:lt1>
        <a:srgbClr val="FFFFFF"/>
      </a:lt1>
      <a:dk2>
        <a:srgbClr val="23408F"/>
      </a:dk2>
      <a:lt2>
        <a:srgbClr val="67686A"/>
      </a:lt2>
      <a:accent1>
        <a:srgbClr val="FF8900"/>
      </a:accent1>
      <a:accent2>
        <a:srgbClr val="FFF200"/>
      </a:accent2>
      <a:accent3>
        <a:srgbClr val="FF94A7"/>
      </a:accent3>
      <a:accent4>
        <a:srgbClr val="00AEEF"/>
      </a:accent4>
      <a:accent5>
        <a:srgbClr val="BCBDC0"/>
      </a:accent5>
      <a:accent6>
        <a:srgbClr val="4BBCA9"/>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Esityspohja_FIN_2020.pptx" id="{AFDB0D8C-140B-48EF-9F51-61B6E4034395}" vid="{F5873B65-12CE-4910-B75E-87B6368B9127}"/>
    </a:ext>
  </a:extLst>
</a:theme>
</file>

<file path=ppt/theme/theme3.xml><?xml version="1.0" encoding="utf-8"?>
<a:theme xmlns:a="http://schemas.openxmlformats.org/drawingml/2006/main" name="Kaksikielinen vaalea tausta">
  <a:themeElements>
    <a:clrScheme name="Vaalea tausta">
      <a:dk1>
        <a:srgbClr val="000000"/>
      </a:dk1>
      <a:lt1>
        <a:srgbClr val="FFFFFF"/>
      </a:lt1>
      <a:dk2>
        <a:srgbClr val="23408F"/>
      </a:dk2>
      <a:lt2>
        <a:srgbClr val="BCBDC0"/>
      </a:lt2>
      <a:accent1>
        <a:srgbClr val="23408F"/>
      </a:accent1>
      <a:accent2>
        <a:srgbClr val="67686A"/>
      </a:accent2>
      <a:accent3>
        <a:srgbClr val="662D91"/>
      </a:accent3>
      <a:accent4>
        <a:srgbClr val="00AEEF"/>
      </a:accent4>
      <a:accent5>
        <a:srgbClr val="EB008C"/>
      </a:accent5>
      <a:accent6>
        <a:srgbClr val="39B54A"/>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Esityspohja_FIN_2024_" id="{4CDB503C-D9B9-41B8-908C-E7C0D851252C}" vid="{A6536A16-CA1B-4BCF-BAE3-49ABEC2B140B}"/>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0D228B5B2F74ABBEAABF069BFCF15" ma:contentTypeVersion="12" ma:contentTypeDescription="Create a new document." ma:contentTypeScope="" ma:versionID="8df8cd30e16e4599c84db501ae3e3588">
  <xsd:schema xmlns:xsd="http://www.w3.org/2001/XMLSchema" xmlns:xs="http://www.w3.org/2001/XMLSchema" xmlns:p="http://schemas.microsoft.com/office/2006/metadata/properties" xmlns:ns2="7694a0f5-e801-4c2e-bd2e-40e129021e3b" xmlns:ns3="29f4e452-109f-4797-adf4-87cfce02386f" targetNamespace="http://schemas.microsoft.com/office/2006/metadata/properties" ma:root="true" ma:fieldsID="3ed55f226b25ebf609c29fe54fba6bfd" ns2:_="" ns3:_="">
    <xsd:import namespace="7694a0f5-e801-4c2e-bd2e-40e129021e3b"/>
    <xsd:import namespace="29f4e452-109f-4797-adf4-87cfce0238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4a0f5-e801-4c2e-bd2e-40e129021e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c5529c5-a027-4c82-ab4e-2b087dfb9f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f4e452-109f-4797-adf4-87cfce02386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5f373b-4ebe-4baf-a728-4bcdc09ced9f}" ma:internalName="TaxCatchAll" ma:showField="CatchAllData" ma:web="29f4e452-109f-4797-adf4-87cfce023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94a0f5-e801-4c2e-bd2e-40e129021e3b">
      <Terms xmlns="http://schemas.microsoft.com/office/infopath/2007/PartnerControls"/>
    </lcf76f155ced4ddcb4097134ff3c332f>
    <TaxCatchAll xmlns="29f4e452-109f-4797-adf4-87cfce02386f" xsi:nil="true"/>
  </documentManagement>
</p:properties>
</file>

<file path=customXml/itemProps1.xml><?xml version="1.0" encoding="utf-8"?>
<ds:datastoreItem xmlns:ds="http://schemas.openxmlformats.org/officeDocument/2006/customXml" ds:itemID="{067D7A1F-F9D6-47CC-888A-5FEA24F57FDC}">
  <ds:schemaRefs>
    <ds:schemaRef ds:uri="29f4e452-109f-4797-adf4-87cfce02386f"/>
    <ds:schemaRef ds:uri="7694a0f5-e801-4c2e-bd2e-40e129021e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4648D2-9BDE-4417-8260-ABE6730FD913}">
  <ds:schemaRefs>
    <ds:schemaRef ds:uri="http://schemas.microsoft.com/sharepoint/v3/contenttype/forms"/>
  </ds:schemaRefs>
</ds:datastoreItem>
</file>

<file path=customXml/itemProps3.xml><?xml version="1.0" encoding="utf-8"?>
<ds:datastoreItem xmlns:ds="http://schemas.openxmlformats.org/officeDocument/2006/customXml" ds:itemID="{7C4369EF-C76E-4238-9660-4D57403F939C}">
  <ds:schemaRefs>
    <ds:schemaRef ds:uri="http://www.w3.org/XML/1998/namespace"/>
    <ds:schemaRef ds:uri="http://schemas.microsoft.com/office/2006/metadata/properties"/>
    <ds:schemaRef ds:uri="http://schemas.microsoft.com/office/2006/documentManagement/types"/>
    <ds:schemaRef ds:uri="http://purl.org/dc/dcmitype/"/>
    <ds:schemaRef ds:uri="7694a0f5-e801-4c2e-bd2e-40e129021e3b"/>
    <ds:schemaRef ds:uri="http://purl.org/dc/elements/1.1/"/>
    <ds:schemaRef ds:uri="http://schemas.openxmlformats.org/package/2006/metadata/core-properties"/>
    <ds:schemaRef ds:uri="http://purl.org/dc/terms/"/>
    <ds:schemaRef ds:uri="http://schemas.microsoft.com/office/infopath/2007/PartnerControls"/>
    <ds:schemaRef ds:uri="29f4e452-109f-4797-adf4-87cfce02386f"/>
  </ds:schemaRefs>
</ds:datastoreItem>
</file>

<file path=docMetadata/LabelInfo.xml><?xml version="1.0" encoding="utf-8"?>
<clbl:labelList xmlns:clbl="http://schemas.microsoft.com/office/2020/mipLabelMetadata">
  <clbl:label id="{d2c4ca35-8c15-4ad2-9e04-4fdf4f37725f}" enabled="1" method="Privileged" siteId="{9f9ce49a-5101-4aa3-8c75-0d5935ad6525}" contentBits="0" removed="0"/>
</clbl:labelList>
</file>

<file path=docProps/app.xml><?xml version="1.0" encoding="utf-8"?>
<Properties xmlns="http://schemas.openxmlformats.org/officeDocument/2006/extended-properties" xmlns:vt="http://schemas.openxmlformats.org/officeDocument/2006/docPropsVTypes">
  <Template/>
  <TotalTime>16079</TotalTime>
  <Words>1909</Words>
  <Application>Microsoft Office PowerPoint</Application>
  <PresentationFormat>Widescreen</PresentationFormat>
  <Paragraphs>116</Paragraphs>
  <Slides>9</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Aptos</vt:lpstr>
      <vt:lpstr>Arial</vt:lpstr>
      <vt:lpstr>Calibri</vt:lpstr>
      <vt:lpstr>Verdana</vt:lpstr>
      <vt:lpstr>Vaalea tausta</vt:lpstr>
      <vt:lpstr>Tumma tausta</vt:lpstr>
      <vt:lpstr>Kaksikielinen vaalea tausta</vt:lpstr>
      <vt:lpstr>Wherever you study you will learn the same working-life skills The University of Oulu teaches generic skills, i.e. general working life skills, in all programmes starting in the academic year 2026–2027 </vt:lpstr>
      <vt:lpstr>What are the common generic skills chosen by the University of Oulu?</vt:lpstr>
      <vt:lpstr>What are generic skills?</vt:lpstr>
      <vt:lpstr>Why are generic skills important in studies and working life?</vt:lpstr>
      <vt:lpstr>PowerPoint Presentation</vt:lpstr>
      <vt:lpstr>PowerPoint Presentation</vt:lpstr>
      <vt:lpstr>Learning generic skills</vt:lpstr>
      <vt:lpstr>After graduation, you will receive digital badges for your generic skills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Petri Ovaskainen</dc:creator>
  <cp:keywords/>
  <dc:description/>
  <cp:lastModifiedBy>Suvi Jutila</cp:lastModifiedBy>
  <cp:revision>44</cp:revision>
  <cp:lastPrinted>2024-03-22T06:03:11Z</cp:lastPrinted>
  <dcterms:created xsi:type="dcterms:W3CDTF">2020-09-15T11:23:43Z</dcterms:created>
  <dcterms:modified xsi:type="dcterms:W3CDTF">2026-06-22T11:15:24Z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0x010100AB50D228B5B2F74ABBEAABF069BFCF15</vt:lpwstr>
  </property>
  <property fmtid="{D5CDD505-2E9C-101B-9397-08002B2CF9AE}" pid="3" name="oy_department">
    <vt:lpwstr>492;#240927 Viestintä, markkinointi ja yhteiskuntasuhteet|8bd4d200-c4c0-4210-84f2-6f07028d2c73</vt:lpwstr>
  </property>
  <property fmtid="{D5CDD505-2E9C-101B-9397-08002B2CF9AE}" pid="4" name="oy_typeTaxonomy">
    <vt:lpwstr>627;#Ohje|62bdb1e9-6a4e-41b7-9f23-a2dfe98f3035</vt:lpwstr>
  </property>
  <property fmtid="{D5CDD505-2E9C-101B-9397-08002B2CF9AE}" pid="5" name="oy_keywords">
    <vt:lpwstr>360;#Dokumenttipohjat|778455bb-615e-47d7-8dbd-5c9cab4aadc7</vt:lpwstr>
  </property>
  <property fmtid="{D5CDD505-2E9C-101B-9397-08002B2CF9AE}" pid="6" name="oy_subject">
    <vt:lpwstr/>
  </property>
  <property fmtid="{D5CDD505-2E9C-101B-9397-08002B2CF9AE}" pid="7" name="MediaServiceImageTags">
    <vt:lpwstr/>
  </property>
</Properties>
</file>