
<file path=[Content_Types].xml><?xml version="1.0" encoding="utf-8"?>
<Types xmlns="http://schemas.openxmlformats.org/package/2006/content-types">
  <Default Extension="png" ContentType="image/png"/>
  <Default Extension="emf" ContentType="image/x-emf"/>
  <Default Extension="xls" ContentType="application/vnd.ms-excel"/>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23"/>
  </p:notesMasterIdLst>
  <p:sldIdLst>
    <p:sldId id="309" r:id="rId5"/>
    <p:sldId id="310" r:id="rId6"/>
    <p:sldId id="314" r:id="rId7"/>
    <p:sldId id="326" r:id="rId8"/>
    <p:sldId id="302" r:id="rId9"/>
    <p:sldId id="315" r:id="rId10"/>
    <p:sldId id="325" r:id="rId11"/>
    <p:sldId id="322" r:id="rId12"/>
    <p:sldId id="317" r:id="rId13"/>
    <p:sldId id="318" r:id="rId14"/>
    <p:sldId id="316" r:id="rId15"/>
    <p:sldId id="320" r:id="rId16"/>
    <p:sldId id="319" r:id="rId17"/>
    <p:sldId id="321" r:id="rId18"/>
    <p:sldId id="323" r:id="rId19"/>
    <p:sldId id="311" r:id="rId20"/>
    <p:sldId id="324" r:id="rId21"/>
    <p:sldId id="313" r:id="rId22"/>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pos="855">
          <p15:clr>
            <a:srgbClr val="A4A3A4"/>
          </p15:clr>
        </p15:guide>
        <p15:guide id="4" pos="987">
          <p15:clr>
            <a:srgbClr val="A4A3A4"/>
          </p15:clr>
        </p15:guide>
        <p15:guide id="5" pos="3909">
          <p15:clr>
            <a:srgbClr val="A4A3A4"/>
          </p15:clr>
        </p15:guide>
        <p15:guide id="6" pos="3772">
          <p15:clr>
            <a:srgbClr val="A4A3A4"/>
          </p15:clr>
        </p15:guide>
        <p15:guide id="7" pos="7466">
          <p15:clr>
            <a:srgbClr val="A4A3A4"/>
          </p15:clr>
        </p15:guide>
        <p15:guide id="8" pos="21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2D92"/>
    <a:srgbClr val="4BBCAA"/>
    <a:srgbClr val="01AEF0"/>
    <a:srgbClr val="23408E"/>
    <a:srgbClr val="FF8900"/>
    <a:srgbClr val="67686A"/>
    <a:srgbClr val="FEF200"/>
    <a:srgbClr val="ED008C"/>
    <a:srgbClr val="E8E8E8"/>
    <a:srgbClr val="FDEC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576" autoAdjust="0"/>
    <p:restoredTop sz="94660"/>
  </p:normalViewPr>
  <p:slideViewPr>
    <p:cSldViewPr snapToGrid="0">
      <p:cViewPr varScale="1">
        <p:scale>
          <a:sx n="122" d="100"/>
          <a:sy n="122" d="100"/>
        </p:scale>
        <p:origin x="300" y="90"/>
      </p:cViewPr>
      <p:guideLst>
        <p:guide orient="horz" pos="2160"/>
        <p:guide pos="3840"/>
        <p:guide pos="855"/>
        <p:guide pos="987"/>
        <p:guide pos="3909"/>
        <p:guide pos="3772"/>
        <p:guide pos="7466"/>
        <p:guide pos="215"/>
      </p:guideLst>
    </p:cSldViewPr>
  </p:slid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AA522E-D2E0-436B-97BE-B99CEA7684CE}" type="datetimeFigureOut">
              <a:rPr lang="fi-FI" smtClean="0"/>
              <a:t>29.9.2016</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9A9843-4B20-4852-82CF-3B465AE84232}" type="slidenum">
              <a:rPr lang="fi-FI" smtClean="0"/>
              <a:t>‹#›</a:t>
            </a:fld>
            <a:endParaRPr lang="fi-FI"/>
          </a:p>
        </p:txBody>
      </p:sp>
    </p:spTree>
    <p:extLst>
      <p:ext uri="{BB962C8B-B14F-4D97-AF65-F5344CB8AC3E}">
        <p14:creationId xmlns:p14="http://schemas.microsoft.com/office/powerpoint/2010/main" val="3521668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ääotsikko 1">
    <p:spTree>
      <p:nvGrpSpPr>
        <p:cNvPr id="1" name=""/>
        <p:cNvGrpSpPr/>
        <p:nvPr/>
      </p:nvGrpSpPr>
      <p:grpSpPr>
        <a:xfrm>
          <a:off x="0" y="0"/>
          <a:ext cx="0" cy="0"/>
          <a:chOff x="0" y="0"/>
          <a:chExt cx="0" cy="0"/>
        </a:xfrm>
      </p:grpSpPr>
      <p:sp>
        <p:nvSpPr>
          <p:cNvPr id="2" name="Otsikko 1"/>
          <p:cNvSpPr>
            <a:spLocks noGrp="1"/>
          </p:cNvSpPr>
          <p:nvPr>
            <p:ph type="ctrTitle" hasCustomPrompt="1"/>
          </p:nvPr>
        </p:nvSpPr>
        <p:spPr>
          <a:xfrm>
            <a:off x="341313" y="2516696"/>
            <a:ext cx="11510962" cy="2634143"/>
          </a:xfrm>
        </p:spPr>
        <p:txBody>
          <a:bodyPr anchor="t" anchorCtr="0">
            <a:noAutofit/>
          </a:bodyPr>
          <a:lstStyle>
            <a:lvl1pPr algn="ctr">
              <a:defRPr sz="7400">
                <a:solidFill>
                  <a:schemeClr val="tx2"/>
                </a:solidFill>
              </a:defRPr>
            </a:lvl1pPr>
          </a:lstStyle>
          <a:p>
            <a:r>
              <a:rPr lang="fi-FI" dirty="0" smtClean="0"/>
              <a:t>Lisää pääotsikko</a:t>
            </a:r>
            <a:endParaRPr lang="fi-FI" dirty="0"/>
          </a:p>
        </p:txBody>
      </p:sp>
      <p:sp>
        <p:nvSpPr>
          <p:cNvPr id="4" name="Subtitle 2"/>
          <p:cNvSpPr>
            <a:spLocks noGrp="1"/>
          </p:cNvSpPr>
          <p:nvPr>
            <p:ph type="subTitle" idx="1" hasCustomPrompt="1"/>
          </p:nvPr>
        </p:nvSpPr>
        <p:spPr>
          <a:xfrm>
            <a:off x="341313" y="5157192"/>
            <a:ext cx="11510962" cy="1018502"/>
          </a:xfrm>
        </p:spPr>
        <p:txBody>
          <a:bodyPr>
            <a:normAutofit/>
          </a:bodyPr>
          <a:lstStyle>
            <a:lvl1pPr marL="0" indent="0" algn="ctr">
              <a:buNone/>
              <a:defRPr sz="30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err="1" smtClean="0"/>
              <a:t>Päivämäärä</a:t>
            </a:r>
            <a:r>
              <a:rPr lang="en-US" dirty="0" smtClean="0"/>
              <a:t> &amp; </a:t>
            </a:r>
            <a:r>
              <a:rPr lang="en-US" dirty="0" err="1" smtClean="0"/>
              <a:t>Esittäjä</a:t>
            </a:r>
            <a:endParaRPr lang="en-US" dirty="0"/>
          </a:p>
        </p:txBody>
      </p:sp>
      <p:grpSp>
        <p:nvGrpSpPr>
          <p:cNvPr id="5" name="Ryhmä 3"/>
          <p:cNvGrpSpPr/>
          <p:nvPr userDrawn="1"/>
        </p:nvGrpSpPr>
        <p:grpSpPr>
          <a:xfrm>
            <a:off x="4187555" y="730515"/>
            <a:ext cx="3795061" cy="1656183"/>
            <a:chOff x="2187936" y="908720"/>
            <a:chExt cx="2146016" cy="936532"/>
          </a:xfrm>
          <a:solidFill>
            <a:schemeClr val="tx2"/>
          </a:solidFill>
        </p:grpSpPr>
        <p:sp>
          <p:nvSpPr>
            <p:cNvPr id="6" name="Freeform 7"/>
            <p:cNvSpPr>
              <a:spLocks/>
            </p:cNvSpPr>
            <p:nvPr userDrawn="1"/>
          </p:nvSpPr>
          <p:spPr bwMode="black">
            <a:xfrm>
              <a:off x="3641768" y="1153068"/>
              <a:ext cx="692184" cy="692184"/>
            </a:xfrm>
            <a:custGeom>
              <a:avLst/>
              <a:gdLst>
                <a:gd name="T0" fmla="*/ 847 w 847"/>
                <a:gd name="T1" fmla="*/ 159 h 847"/>
                <a:gd name="T2" fmla="*/ 688 w 847"/>
                <a:gd name="T3" fmla="*/ 0 h 847"/>
                <a:gd name="T4" fmla="*/ 672 w 847"/>
                <a:gd name="T5" fmla="*/ 15 h 847"/>
                <a:gd name="T6" fmla="*/ 0 w 847"/>
                <a:gd name="T7" fmla="*/ 687 h 847"/>
                <a:gd name="T8" fmla="*/ 160 w 847"/>
                <a:gd name="T9" fmla="*/ 847 h 847"/>
                <a:gd name="T10" fmla="*/ 847 w 847"/>
                <a:gd name="T11" fmla="*/ 159 h 847"/>
              </a:gdLst>
              <a:ahLst/>
              <a:cxnLst>
                <a:cxn ang="0">
                  <a:pos x="T0" y="T1"/>
                </a:cxn>
                <a:cxn ang="0">
                  <a:pos x="T2" y="T3"/>
                </a:cxn>
                <a:cxn ang="0">
                  <a:pos x="T4" y="T5"/>
                </a:cxn>
                <a:cxn ang="0">
                  <a:pos x="T6" y="T7"/>
                </a:cxn>
                <a:cxn ang="0">
                  <a:pos x="T8" y="T9"/>
                </a:cxn>
                <a:cxn ang="0">
                  <a:pos x="T10" y="T11"/>
                </a:cxn>
              </a:cxnLst>
              <a:rect l="0" t="0" r="r" b="b"/>
              <a:pathLst>
                <a:path w="847" h="847">
                  <a:moveTo>
                    <a:pt x="847" y="159"/>
                  </a:moveTo>
                  <a:lnTo>
                    <a:pt x="688" y="0"/>
                  </a:lnTo>
                  <a:lnTo>
                    <a:pt x="672" y="15"/>
                  </a:lnTo>
                  <a:lnTo>
                    <a:pt x="0" y="687"/>
                  </a:lnTo>
                  <a:lnTo>
                    <a:pt x="160" y="847"/>
                  </a:lnTo>
                  <a:lnTo>
                    <a:pt x="847"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 name="Freeform 8"/>
            <p:cNvSpPr>
              <a:spLocks/>
            </p:cNvSpPr>
            <p:nvPr userDrawn="1"/>
          </p:nvSpPr>
          <p:spPr bwMode="black">
            <a:xfrm>
              <a:off x="2187936" y="1153068"/>
              <a:ext cx="692184" cy="692184"/>
            </a:xfrm>
            <a:custGeom>
              <a:avLst/>
              <a:gdLst>
                <a:gd name="T0" fmla="*/ 687 w 847"/>
                <a:gd name="T1" fmla="*/ 847 h 847"/>
                <a:gd name="T2" fmla="*/ 847 w 847"/>
                <a:gd name="T3" fmla="*/ 687 h 847"/>
                <a:gd name="T4" fmla="*/ 161 w 847"/>
                <a:gd name="T5" fmla="*/ 0 h 847"/>
                <a:gd name="T6" fmla="*/ 0 w 847"/>
                <a:gd name="T7" fmla="*/ 159 h 847"/>
                <a:gd name="T8" fmla="*/ 16 w 847"/>
                <a:gd name="T9" fmla="*/ 175 h 847"/>
                <a:gd name="T10" fmla="*/ 687 w 847"/>
                <a:gd name="T11" fmla="*/ 847 h 847"/>
              </a:gdLst>
              <a:ahLst/>
              <a:cxnLst>
                <a:cxn ang="0">
                  <a:pos x="T0" y="T1"/>
                </a:cxn>
                <a:cxn ang="0">
                  <a:pos x="T2" y="T3"/>
                </a:cxn>
                <a:cxn ang="0">
                  <a:pos x="T4" y="T5"/>
                </a:cxn>
                <a:cxn ang="0">
                  <a:pos x="T6" y="T7"/>
                </a:cxn>
                <a:cxn ang="0">
                  <a:pos x="T8" y="T9"/>
                </a:cxn>
                <a:cxn ang="0">
                  <a:pos x="T10" y="T11"/>
                </a:cxn>
              </a:cxnLst>
              <a:rect l="0" t="0" r="r" b="b"/>
              <a:pathLst>
                <a:path w="847" h="847">
                  <a:moveTo>
                    <a:pt x="687" y="847"/>
                  </a:moveTo>
                  <a:lnTo>
                    <a:pt x="847" y="687"/>
                  </a:lnTo>
                  <a:lnTo>
                    <a:pt x="161" y="0"/>
                  </a:lnTo>
                  <a:lnTo>
                    <a:pt x="0" y="159"/>
                  </a:lnTo>
                  <a:lnTo>
                    <a:pt x="16" y="175"/>
                  </a:lnTo>
                  <a:lnTo>
                    <a:pt x="687" y="8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 name="Freeform 7"/>
            <p:cNvSpPr>
              <a:spLocks/>
            </p:cNvSpPr>
            <p:nvPr userDrawn="1"/>
          </p:nvSpPr>
          <p:spPr bwMode="black">
            <a:xfrm>
              <a:off x="3165330" y="908720"/>
              <a:ext cx="184691" cy="791885"/>
            </a:xfrm>
            <a:custGeom>
              <a:avLst/>
              <a:gdLst>
                <a:gd name="T0" fmla="*/ 226 w 226"/>
                <a:gd name="T1" fmla="*/ 0 h 969"/>
                <a:gd name="T2" fmla="*/ 0 w 226"/>
                <a:gd name="T3" fmla="*/ 0 h 969"/>
                <a:gd name="T4" fmla="*/ 0 w 226"/>
                <a:gd name="T5" fmla="*/ 19 h 969"/>
                <a:gd name="T6" fmla="*/ 0 w 226"/>
                <a:gd name="T7" fmla="*/ 969 h 969"/>
                <a:gd name="T8" fmla="*/ 226 w 226"/>
                <a:gd name="T9" fmla="*/ 969 h 969"/>
                <a:gd name="T10" fmla="*/ 226 w 226"/>
                <a:gd name="T11" fmla="*/ 0 h 969"/>
              </a:gdLst>
              <a:ahLst/>
              <a:cxnLst>
                <a:cxn ang="0">
                  <a:pos x="T0" y="T1"/>
                </a:cxn>
                <a:cxn ang="0">
                  <a:pos x="T2" y="T3"/>
                </a:cxn>
                <a:cxn ang="0">
                  <a:pos x="T4" y="T5"/>
                </a:cxn>
                <a:cxn ang="0">
                  <a:pos x="T6" y="T7"/>
                </a:cxn>
                <a:cxn ang="0">
                  <a:pos x="T8" y="T9"/>
                </a:cxn>
                <a:cxn ang="0">
                  <a:pos x="T10" y="T11"/>
                </a:cxn>
              </a:cxnLst>
              <a:rect l="0" t="0" r="r" b="b"/>
              <a:pathLst>
                <a:path w="226" h="969">
                  <a:moveTo>
                    <a:pt x="226" y="0"/>
                  </a:moveTo>
                  <a:lnTo>
                    <a:pt x="0" y="0"/>
                  </a:lnTo>
                  <a:lnTo>
                    <a:pt x="0" y="19"/>
                  </a:lnTo>
                  <a:lnTo>
                    <a:pt x="0" y="969"/>
                  </a:lnTo>
                  <a:lnTo>
                    <a:pt x="226" y="969"/>
                  </a:lnTo>
                  <a:lnTo>
                    <a:pt x="2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4116530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tsikko 6">
    <p:bg>
      <p:bgPr>
        <a:solidFill>
          <a:srgbClr val="662D91"/>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6095999" y="579600"/>
            <a:ext cx="5756275" cy="3564000"/>
          </a:xfrm>
        </p:spPr>
        <p:txBody>
          <a:bodyPr anchor="t" anchorCtr="0">
            <a:noAutofit/>
          </a:bodyPr>
          <a:lstStyle>
            <a:lvl1pPr algn="l">
              <a:defRPr sz="4400">
                <a:solidFill>
                  <a:schemeClr val="bg1"/>
                </a:solidFill>
              </a:defRPr>
            </a:lvl1pPr>
          </a:lstStyle>
          <a:p>
            <a:r>
              <a:rPr lang="en-US" smtClean="0"/>
              <a:t>Click to edit Master title style</a:t>
            </a:r>
            <a:endParaRPr lang="fi-FI" dirty="0"/>
          </a:p>
        </p:txBody>
      </p:sp>
      <p:cxnSp>
        <p:nvCxnSpPr>
          <p:cNvPr id="25" name="Suora yhdysviiva 24"/>
          <p:cNvCxnSpPr/>
          <p:nvPr userDrawn="1"/>
        </p:nvCxnSpPr>
        <p:spPr>
          <a:xfrm>
            <a:off x="341313" y="332656"/>
            <a:ext cx="1016000" cy="0"/>
          </a:xfrm>
          <a:prstGeom prst="line">
            <a:avLst/>
          </a:prstGeom>
          <a:ln w="22225">
            <a:solidFill>
              <a:srgbClr val="FFF200"/>
            </a:solidFill>
          </a:ln>
        </p:spPr>
        <p:style>
          <a:lnRef idx="1">
            <a:schemeClr val="accent1"/>
          </a:lnRef>
          <a:fillRef idx="0">
            <a:schemeClr val="accent1"/>
          </a:fillRef>
          <a:effectRef idx="0">
            <a:schemeClr val="accent1"/>
          </a:effectRef>
          <a:fontRef idx="minor">
            <a:schemeClr val="tx1"/>
          </a:fontRef>
        </p:style>
      </p:cxnSp>
      <p:cxnSp>
        <p:nvCxnSpPr>
          <p:cNvPr id="26" name="Suora yhdysviiva 25"/>
          <p:cNvCxnSpPr/>
          <p:nvPr userDrawn="1"/>
        </p:nvCxnSpPr>
        <p:spPr>
          <a:xfrm>
            <a:off x="1566863" y="332656"/>
            <a:ext cx="4421187" cy="0"/>
          </a:xfrm>
          <a:prstGeom prst="line">
            <a:avLst/>
          </a:prstGeom>
          <a:ln w="22225">
            <a:solidFill>
              <a:srgbClr val="FFF200"/>
            </a:solidFill>
          </a:ln>
        </p:spPr>
        <p:style>
          <a:lnRef idx="1">
            <a:schemeClr val="accent1"/>
          </a:lnRef>
          <a:fillRef idx="0">
            <a:schemeClr val="accent1"/>
          </a:fillRef>
          <a:effectRef idx="0">
            <a:schemeClr val="accent1"/>
          </a:effectRef>
          <a:fontRef idx="minor">
            <a:schemeClr val="tx1"/>
          </a:fontRef>
        </p:style>
      </p:cxnSp>
      <p:cxnSp>
        <p:nvCxnSpPr>
          <p:cNvPr id="27" name="Suora yhdysviiva 26"/>
          <p:cNvCxnSpPr/>
          <p:nvPr userDrawn="1"/>
        </p:nvCxnSpPr>
        <p:spPr>
          <a:xfrm>
            <a:off x="6205538" y="332656"/>
            <a:ext cx="5641974" cy="0"/>
          </a:xfrm>
          <a:prstGeom prst="line">
            <a:avLst/>
          </a:prstGeom>
          <a:ln w="22225">
            <a:solidFill>
              <a:srgbClr val="FFF200"/>
            </a:solidFill>
          </a:ln>
        </p:spPr>
        <p:style>
          <a:lnRef idx="1">
            <a:schemeClr val="accent1"/>
          </a:lnRef>
          <a:fillRef idx="0">
            <a:schemeClr val="accent1"/>
          </a:fillRef>
          <a:effectRef idx="0">
            <a:schemeClr val="accent1"/>
          </a:effectRef>
          <a:fontRef idx="minor">
            <a:schemeClr val="tx1"/>
          </a:fontRef>
        </p:style>
      </p:cxnSp>
      <p:grpSp>
        <p:nvGrpSpPr>
          <p:cNvPr id="28" name="Ryhmä 27"/>
          <p:cNvGrpSpPr>
            <a:grpSpLocks noChangeAspect="1"/>
          </p:cNvGrpSpPr>
          <p:nvPr userDrawn="1"/>
        </p:nvGrpSpPr>
        <p:grpSpPr bwMode="black">
          <a:xfrm>
            <a:off x="1793269" y="908720"/>
            <a:ext cx="2937690" cy="4770000"/>
            <a:chOff x="4463854" y="734641"/>
            <a:chExt cx="3243719" cy="5266907"/>
          </a:xfrm>
        </p:grpSpPr>
        <p:sp>
          <p:nvSpPr>
            <p:cNvPr id="29" name="Freeform 6"/>
            <p:cNvSpPr>
              <a:spLocks noEditPoints="1"/>
            </p:cNvSpPr>
            <p:nvPr userDrawn="1"/>
          </p:nvSpPr>
          <p:spPr bwMode="black">
            <a:xfrm>
              <a:off x="4806713" y="2213173"/>
              <a:ext cx="2568781" cy="2167016"/>
            </a:xfrm>
            <a:custGeom>
              <a:avLst/>
              <a:gdLst>
                <a:gd name="T0" fmla="*/ 618 w 2858"/>
                <a:gd name="T1" fmla="*/ 1434 h 2411"/>
                <a:gd name="T2" fmla="*/ 727 w 2858"/>
                <a:gd name="T3" fmla="*/ 2411 h 2411"/>
                <a:gd name="T4" fmla="*/ 2131 w 2858"/>
                <a:gd name="T5" fmla="*/ 2411 h 2411"/>
                <a:gd name="T6" fmla="*/ 2238 w 2858"/>
                <a:gd name="T7" fmla="*/ 1434 h 2411"/>
                <a:gd name="T8" fmla="*/ 2461 w 2858"/>
                <a:gd name="T9" fmla="*/ 1434 h 2411"/>
                <a:gd name="T10" fmla="*/ 2858 w 2858"/>
                <a:gd name="T11" fmla="*/ 1434 h 2411"/>
                <a:gd name="T12" fmla="*/ 2858 w 2858"/>
                <a:gd name="T13" fmla="*/ 0 h 2411"/>
                <a:gd name="T14" fmla="*/ 2063 w 2858"/>
                <a:gd name="T15" fmla="*/ 0 h 2411"/>
                <a:gd name="T16" fmla="*/ 2063 w 2858"/>
                <a:gd name="T17" fmla="*/ 117 h 2411"/>
                <a:gd name="T18" fmla="*/ 2063 w 2858"/>
                <a:gd name="T19" fmla="*/ 553 h 2411"/>
                <a:gd name="T20" fmla="*/ 1825 w 2858"/>
                <a:gd name="T21" fmla="*/ 553 h 2411"/>
                <a:gd name="T22" fmla="*/ 1825 w 2858"/>
                <a:gd name="T23" fmla="*/ 0 h 2411"/>
                <a:gd name="T24" fmla="*/ 1033 w 2858"/>
                <a:gd name="T25" fmla="*/ 0 h 2411"/>
                <a:gd name="T26" fmla="*/ 1033 w 2858"/>
                <a:gd name="T27" fmla="*/ 553 h 2411"/>
                <a:gd name="T28" fmla="*/ 793 w 2858"/>
                <a:gd name="T29" fmla="*/ 553 h 2411"/>
                <a:gd name="T30" fmla="*/ 793 w 2858"/>
                <a:gd name="T31" fmla="*/ 0 h 2411"/>
                <a:gd name="T32" fmla="*/ 0 w 2858"/>
                <a:gd name="T33" fmla="*/ 0 h 2411"/>
                <a:gd name="T34" fmla="*/ 0 w 2858"/>
                <a:gd name="T35" fmla="*/ 1434 h 2411"/>
                <a:gd name="T36" fmla="*/ 440 w 2858"/>
                <a:gd name="T37" fmla="*/ 1434 h 2411"/>
                <a:gd name="T38" fmla="*/ 618 w 2858"/>
                <a:gd name="T39" fmla="*/ 1434 h 2411"/>
                <a:gd name="T40" fmla="*/ 232 w 2858"/>
                <a:gd name="T41" fmla="*/ 234 h 2411"/>
                <a:gd name="T42" fmla="*/ 561 w 2858"/>
                <a:gd name="T43" fmla="*/ 234 h 2411"/>
                <a:gd name="T44" fmla="*/ 561 w 2858"/>
                <a:gd name="T45" fmla="*/ 785 h 2411"/>
                <a:gd name="T46" fmla="*/ 722 w 2858"/>
                <a:gd name="T47" fmla="*/ 785 h 2411"/>
                <a:gd name="T48" fmla="*/ 1265 w 2858"/>
                <a:gd name="T49" fmla="*/ 785 h 2411"/>
                <a:gd name="T50" fmla="*/ 1265 w 2858"/>
                <a:gd name="T51" fmla="*/ 234 h 2411"/>
                <a:gd name="T52" fmla="*/ 1593 w 2858"/>
                <a:gd name="T53" fmla="*/ 234 h 2411"/>
                <a:gd name="T54" fmla="*/ 1593 w 2858"/>
                <a:gd name="T55" fmla="*/ 785 h 2411"/>
                <a:gd name="T56" fmla="*/ 1752 w 2858"/>
                <a:gd name="T57" fmla="*/ 785 h 2411"/>
                <a:gd name="T58" fmla="*/ 2134 w 2858"/>
                <a:gd name="T59" fmla="*/ 785 h 2411"/>
                <a:gd name="T60" fmla="*/ 2296 w 2858"/>
                <a:gd name="T61" fmla="*/ 785 h 2411"/>
                <a:gd name="T62" fmla="*/ 2296 w 2858"/>
                <a:gd name="T63" fmla="*/ 234 h 2411"/>
                <a:gd name="T64" fmla="*/ 2624 w 2858"/>
                <a:gd name="T65" fmla="*/ 234 h 2411"/>
                <a:gd name="T66" fmla="*/ 2624 w 2858"/>
                <a:gd name="T67" fmla="*/ 1202 h 2411"/>
                <a:gd name="T68" fmla="*/ 2461 w 2858"/>
                <a:gd name="T69" fmla="*/ 1202 h 2411"/>
                <a:gd name="T70" fmla="*/ 2180 w 2858"/>
                <a:gd name="T71" fmla="*/ 1202 h 2411"/>
                <a:gd name="T72" fmla="*/ 2031 w 2858"/>
                <a:gd name="T73" fmla="*/ 1202 h 2411"/>
                <a:gd name="T74" fmla="*/ 1921 w 2858"/>
                <a:gd name="T75" fmla="*/ 2179 h 2411"/>
                <a:gd name="T76" fmla="*/ 935 w 2858"/>
                <a:gd name="T77" fmla="*/ 2179 h 2411"/>
                <a:gd name="T78" fmla="*/ 827 w 2858"/>
                <a:gd name="T79" fmla="*/ 1202 h 2411"/>
                <a:gd name="T80" fmla="*/ 678 w 2858"/>
                <a:gd name="T81" fmla="*/ 1202 h 2411"/>
                <a:gd name="T82" fmla="*/ 440 w 2858"/>
                <a:gd name="T83" fmla="*/ 1202 h 2411"/>
                <a:gd name="T84" fmla="*/ 232 w 2858"/>
                <a:gd name="T85" fmla="*/ 1202 h 2411"/>
                <a:gd name="T86" fmla="*/ 232 w 2858"/>
                <a:gd name="T87" fmla="*/ 234 h 2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58" h="2411">
                  <a:moveTo>
                    <a:pt x="618" y="1434"/>
                  </a:moveTo>
                  <a:lnTo>
                    <a:pt x="727" y="2411"/>
                  </a:lnTo>
                  <a:lnTo>
                    <a:pt x="2131" y="2411"/>
                  </a:lnTo>
                  <a:lnTo>
                    <a:pt x="2238" y="1434"/>
                  </a:lnTo>
                  <a:lnTo>
                    <a:pt x="2461" y="1434"/>
                  </a:lnTo>
                  <a:lnTo>
                    <a:pt x="2858" y="1434"/>
                  </a:lnTo>
                  <a:lnTo>
                    <a:pt x="2858" y="0"/>
                  </a:lnTo>
                  <a:lnTo>
                    <a:pt x="2063" y="0"/>
                  </a:lnTo>
                  <a:lnTo>
                    <a:pt x="2063" y="117"/>
                  </a:lnTo>
                  <a:lnTo>
                    <a:pt x="2063" y="553"/>
                  </a:lnTo>
                  <a:lnTo>
                    <a:pt x="1825" y="553"/>
                  </a:lnTo>
                  <a:lnTo>
                    <a:pt x="1825" y="0"/>
                  </a:lnTo>
                  <a:lnTo>
                    <a:pt x="1033" y="0"/>
                  </a:lnTo>
                  <a:lnTo>
                    <a:pt x="1033" y="553"/>
                  </a:lnTo>
                  <a:lnTo>
                    <a:pt x="793" y="553"/>
                  </a:lnTo>
                  <a:lnTo>
                    <a:pt x="793" y="0"/>
                  </a:lnTo>
                  <a:lnTo>
                    <a:pt x="0" y="0"/>
                  </a:lnTo>
                  <a:lnTo>
                    <a:pt x="0" y="1434"/>
                  </a:lnTo>
                  <a:lnTo>
                    <a:pt x="440" y="1434"/>
                  </a:lnTo>
                  <a:lnTo>
                    <a:pt x="618" y="1434"/>
                  </a:lnTo>
                  <a:close/>
                  <a:moveTo>
                    <a:pt x="232" y="234"/>
                  </a:moveTo>
                  <a:lnTo>
                    <a:pt x="561" y="234"/>
                  </a:lnTo>
                  <a:lnTo>
                    <a:pt x="561" y="785"/>
                  </a:lnTo>
                  <a:lnTo>
                    <a:pt x="722" y="785"/>
                  </a:lnTo>
                  <a:lnTo>
                    <a:pt x="1265" y="785"/>
                  </a:lnTo>
                  <a:lnTo>
                    <a:pt x="1265" y="234"/>
                  </a:lnTo>
                  <a:lnTo>
                    <a:pt x="1593" y="234"/>
                  </a:lnTo>
                  <a:lnTo>
                    <a:pt x="1593" y="785"/>
                  </a:lnTo>
                  <a:lnTo>
                    <a:pt x="1752" y="785"/>
                  </a:lnTo>
                  <a:lnTo>
                    <a:pt x="2134" y="785"/>
                  </a:lnTo>
                  <a:lnTo>
                    <a:pt x="2296" y="785"/>
                  </a:lnTo>
                  <a:lnTo>
                    <a:pt x="2296" y="234"/>
                  </a:lnTo>
                  <a:lnTo>
                    <a:pt x="2624" y="234"/>
                  </a:lnTo>
                  <a:lnTo>
                    <a:pt x="2624" y="1202"/>
                  </a:lnTo>
                  <a:lnTo>
                    <a:pt x="2461" y="1202"/>
                  </a:lnTo>
                  <a:lnTo>
                    <a:pt x="2180" y="1202"/>
                  </a:lnTo>
                  <a:lnTo>
                    <a:pt x="2031" y="1202"/>
                  </a:lnTo>
                  <a:lnTo>
                    <a:pt x="1921" y="2179"/>
                  </a:lnTo>
                  <a:lnTo>
                    <a:pt x="935" y="2179"/>
                  </a:lnTo>
                  <a:lnTo>
                    <a:pt x="827" y="1202"/>
                  </a:lnTo>
                  <a:lnTo>
                    <a:pt x="678" y="1202"/>
                  </a:lnTo>
                  <a:lnTo>
                    <a:pt x="440" y="1202"/>
                  </a:lnTo>
                  <a:lnTo>
                    <a:pt x="232" y="1202"/>
                  </a:lnTo>
                  <a:lnTo>
                    <a:pt x="232" y="2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0" name="Freeform 7"/>
            <p:cNvSpPr>
              <a:spLocks/>
            </p:cNvSpPr>
            <p:nvPr userDrawn="1"/>
          </p:nvSpPr>
          <p:spPr bwMode="black">
            <a:xfrm>
              <a:off x="6509048" y="1003383"/>
              <a:ext cx="761287" cy="761287"/>
            </a:xfrm>
            <a:custGeom>
              <a:avLst/>
              <a:gdLst>
                <a:gd name="T0" fmla="*/ 847 w 847"/>
                <a:gd name="T1" fmla="*/ 159 h 847"/>
                <a:gd name="T2" fmla="*/ 688 w 847"/>
                <a:gd name="T3" fmla="*/ 0 h 847"/>
                <a:gd name="T4" fmla="*/ 672 w 847"/>
                <a:gd name="T5" fmla="*/ 15 h 847"/>
                <a:gd name="T6" fmla="*/ 0 w 847"/>
                <a:gd name="T7" fmla="*/ 687 h 847"/>
                <a:gd name="T8" fmla="*/ 160 w 847"/>
                <a:gd name="T9" fmla="*/ 847 h 847"/>
                <a:gd name="T10" fmla="*/ 847 w 847"/>
                <a:gd name="T11" fmla="*/ 159 h 847"/>
              </a:gdLst>
              <a:ahLst/>
              <a:cxnLst>
                <a:cxn ang="0">
                  <a:pos x="T0" y="T1"/>
                </a:cxn>
                <a:cxn ang="0">
                  <a:pos x="T2" y="T3"/>
                </a:cxn>
                <a:cxn ang="0">
                  <a:pos x="T4" y="T5"/>
                </a:cxn>
                <a:cxn ang="0">
                  <a:pos x="T6" y="T7"/>
                </a:cxn>
                <a:cxn ang="0">
                  <a:pos x="T8" y="T9"/>
                </a:cxn>
                <a:cxn ang="0">
                  <a:pos x="T10" y="T11"/>
                </a:cxn>
              </a:cxnLst>
              <a:rect l="0" t="0" r="r" b="b"/>
              <a:pathLst>
                <a:path w="847" h="847">
                  <a:moveTo>
                    <a:pt x="847" y="159"/>
                  </a:moveTo>
                  <a:lnTo>
                    <a:pt x="688" y="0"/>
                  </a:lnTo>
                  <a:lnTo>
                    <a:pt x="672" y="15"/>
                  </a:lnTo>
                  <a:lnTo>
                    <a:pt x="0" y="687"/>
                  </a:lnTo>
                  <a:lnTo>
                    <a:pt x="160" y="847"/>
                  </a:lnTo>
                  <a:lnTo>
                    <a:pt x="847" y="159"/>
                  </a:lnTo>
                  <a:close/>
                </a:path>
              </a:pathLst>
            </a:custGeom>
            <a:solidFill>
              <a:srgbClr val="FE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1" name="Freeform 8"/>
            <p:cNvSpPr>
              <a:spLocks/>
            </p:cNvSpPr>
            <p:nvPr userDrawn="1"/>
          </p:nvSpPr>
          <p:spPr bwMode="black">
            <a:xfrm>
              <a:off x="4910076" y="1003383"/>
              <a:ext cx="761287" cy="761287"/>
            </a:xfrm>
            <a:custGeom>
              <a:avLst/>
              <a:gdLst>
                <a:gd name="T0" fmla="*/ 687 w 847"/>
                <a:gd name="T1" fmla="*/ 847 h 847"/>
                <a:gd name="T2" fmla="*/ 847 w 847"/>
                <a:gd name="T3" fmla="*/ 687 h 847"/>
                <a:gd name="T4" fmla="*/ 161 w 847"/>
                <a:gd name="T5" fmla="*/ 0 h 847"/>
                <a:gd name="T6" fmla="*/ 0 w 847"/>
                <a:gd name="T7" fmla="*/ 159 h 847"/>
                <a:gd name="T8" fmla="*/ 16 w 847"/>
                <a:gd name="T9" fmla="*/ 175 h 847"/>
                <a:gd name="T10" fmla="*/ 687 w 847"/>
                <a:gd name="T11" fmla="*/ 847 h 847"/>
              </a:gdLst>
              <a:ahLst/>
              <a:cxnLst>
                <a:cxn ang="0">
                  <a:pos x="T0" y="T1"/>
                </a:cxn>
                <a:cxn ang="0">
                  <a:pos x="T2" y="T3"/>
                </a:cxn>
                <a:cxn ang="0">
                  <a:pos x="T4" y="T5"/>
                </a:cxn>
                <a:cxn ang="0">
                  <a:pos x="T6" y="T7"/>
                </a:cxn>
                <a:cxn ang="0">
                  <a:pos x="T8" y="T9"/>
                </a:cxn>
                <a:cxn ang="0">
                  <a:pos x="T10" y="T11"/>
                </a:cxn>
              </a:cxnLst>
              <a:rect l="0" t="0" r="r" b="b"/>
              <a:pathLst>
                <a:path w="847" h="847">
                  <a:moveTo>
                    <a:pt x="687" y="847"/>
                  </a:moveTo>
                  <a:lnTo>
                    <a:pt x="847" y="687"/>
                  </a:lnTo>
                  <a:lnTo>
                    <a:pt x="161" y="0"/>
                  </a:lnTo>
                  <a:lnTo>
                    <a:pt x="0" y="159"/>
                  </a:lnTo>
                  <a:lnTo>
                    <a:pt x="16" y="175"/>
                  </a:lnTo>
                  <a:lnTo>
                    <a:pt x="687" y="847"/>
                  </a:lnTo>
                  <a:close/>
                </a:path>
              </a:pathLst>
            </a:custGeom>
            <a:solidFill>
              <a:srgbClr val="FE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2" name="Freeform 9"/>
            <p:cNvSpPr>
              <a:spLocks/>
            </p:cNvSpPr>
            <p:nvPr userDrawn="1"/>
          </p:nvSpPr>
          <p:spPr bwMode="black">
            <a:xfrm>
              <a:off x="5985046" y="734641"/>
              <a:ext cx="203130" cy="870941"/>
            </a:xfrm>
            <a:custGeom>
              <a:avLst/>
              <a:gdLst>
                <a:gd name="T0" fmla="*/ 226 w 226"/>
                <a:gd name="T1" fmla="*/ 0 h 969"/>
                <a:gd name="T2" fmla="*/ 0 w 226"/>
                <a:gd name="T3" fmla="*/ 0 h 969"/>
                <a:gd name="T4" fmla="*/ 0 w 226"/>
                <a:gd name="T5" fmla="*/ 19 h 969"/>
                <a:gd name="T6" fmla="*/ 0 w 226"/>
                <a:gd name="T7" fmla="*/ 969 h 969"/>
                <a:gd name="T8" fmla="*/ 226 w 226"/>
                <a:gd name="T9" fmla="*/ 969 h 969"/>
                <a:gd name="T10" fmla="*/ 226 w 226"/>
                <a:gd name="T11" fmla="*/ 0 h 969"/>
              </a:gdLst>
              <a:ahLst/>
              <a:cxnLst>
                <a:cxn ang="0">
                  <a:pos x="T0" y="T1"/>
                </a:cxn>
                <a:cxn ang="0">
                  <a:pos x="T2" y="T3"/>
                </a:cxn>
                <a:cxn ang="0">
                  <a:pos x="T4" y="T5"/>
                </a:cxn>
                <a:cxn ang="0">
                  <a:pos x="T6" y="T7"/>
                </a:cxn>
                <a:cxn ang="0">
                  <a:pos x="T8" y="T9"/>
                </a:cxn>
                <a:cxn ang="0">
                  <a:pos x="T10" y="T11"/>
                </a:cxn>
              </a:cxnLst>
              <a:rect l="0" t="0" r="r" b="b"/>
              <a:pathLst>
                <a:path w="226" h="969">
                  <a:moveTo>
                    <a:pt x="226" y="0"/>
                  </a:moveTo>
                  <a:lnTo>
                    <a:pt x="0" y="0"/>
                  </a:lnTo>
                  <a:lnTo>
                    <a:pt x="0" y="19"/>
                  </a:lnTo>
                  <a:lnTo>
                    <a:pt x="0" y="969"/>
                  </a:lnTo>
                  <a:lnTo>
                    <a:pt x="226" y="969"/>
                  </a:lnTo>
                  <a:lnTo>
                    <a:pt x="226" y="0"/>
                  </a:lnTo>
                  <a:close/>
                </a:path>
              </a:pathLst>
            </a:custGeom>
            <a:solidFill>
              <a:srgbClr val="FE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3" name="Freeform 6"/>
            <p:cNvSpPr>
              <a:spLocks noEditPoints="1"/>
            </p:cNvSpPr>
            <p:nvPr userDrawn="1"/>
          </p:nvSpPr>
          <p:spPr bwMode="black">
            <a:xfrm>
              <a:off x="4796285" y="2225184"/>
              <a:ext cx="2578857" cy="2173393"/>
            </a:xfrm>
            <a:custGeom>
              <a:avLst/>
              <a:gdLst>
                <a:gd name="T0" fmla="*/ 887 w 4096"/>
                <a:gd name="T1" fmla="*/ 2054 h 3452"/>
                <a:gd name="T2" fmla="*/ 1042 w 4096"/>
                <a:gd name="T3" fmla="*/ 3452 h 3452"/>
                <a:gd name="T4" fmla="*/ 3054 w 4096"/>
                <a:gd name="T5" fmla="*/ 3452 h 3452"/>
                <a:gd name="T6" fmla="*/ 3209 w 4096"/>
                <a:gd name="T7" fmla="*/ 2054 h 3452"/>
                <a:gd name="T8" fmla="*/ 3526 w 4096"/>
                <a:gd name="T9" fmla="*/ 2054 h 3452"/>
                <a:gd name="T10" fmla="*/ 4096 w 4096"/>
                <a:gd name="T11" fmla="*/ 2054 h 3452"/>
                <a:gd name="T12" fmla="*/ 4096 w 4096"/>
                <a:gd name="T13" fmla="*/ 0 h 3452"/>
                <a:gd name="T14" fmla="*/ 2958 w 4096"/>
                <a:gd name="T15" fmla="*/ 0 h 3452"/>
                <a:gd name="T16" fmla="*/ 2958 w 4096"/>
                <a:gd name="T17" fmla="*/ 165 h 3452"/>
                <a:gd name="T18" fmla="*/ 2958 w 4096"/>
                <a:gd name="T19" fmla="*/ 791 h 3452"/>
                <a:gd name="T20" fmla="*/ 2616 w 4096"/>
                <a:gd name="T21" fmla="*/ 791 h 3452"/>
                <a:gd name="T22" fmla="*/ 2616 w 4096"/>
                <a:gd name="T23" fmla="*/ 0 h 3452"/>
                <a:gd name="T24" fmla="*/ 1480 w 4096"/>
                <a:gd name="T25" fmla="*/ 0 h 3452"/>
                <a:gd name="T26" fmla="*/ 1480 w 4096"/>
                <a:gd name="T27" fmla="*/ 791 h 3452"/>
                <a:gd name="T28" fmla="*/ 1138 w 4096"/>
                <a:gd name="T29" fmla="*/ 791 h 3452"/>
                <a:gd name="T30" fmla="*/ 1138 w 4096"/>
                <a:gd name="T31" fmla="*/ 0 h 3452"/>
                <a:gd name="T32" fmla="*/ 0 w 4096"/>
                <a:gd name="T33" fmla="*/ 0 h 3452"/>
                <a:gd name="T34" fmla="*/ 0 w 4096"/>
                <a:gd name="T35" fmla="*/ 2054 h 3452"/>
                <a:gd name="T36" fmla="*/ 631 w 4096"/>
                <a:gd name="T37" fmla="*/ 2054 h 3452"/>
                <a:gd name="T38" fmla="*/ 887 w 4096"/>
                <a:gd name="T39" fmla="*/ 2054 h 3452"/>
                <a:gd name="T40" fmla="*/ 334 w 4096"/>
                <a:gd name="T41" fmla="*/ 332 h 3452"/>
                <a:gd name="T42" fmla="*/ 804 w 4096"/>
                <a:gd name="T43" fmla="*/ 332 h 3452"/>
                <a:gd name="T44" fmla="*/ 804 w 4096"/>
                <a:gd name="T45" fmla="*/ 1123 h 3452"/>
                <a:gd name="T46" fmla="*/ 1036 w 4096"/>
                <a:gd name="T47" fmla="*/ 1123 h 3452"/>
                <a:gd name="T48" fmla="*/ 1812 w 4096"/>
                <a:gd name="T49" fmla="*/ 1123 h 3452"/>
                <a:gd name="T50" fmla="*/ 1812 w 4096"/>
                <a:gd name="T51" fmla="*/ 332 h 3452"/>
                <a:gd name="T52" fmla="*/ 2284 w 4096"/>
                <a:gd name="T53" fmla="*/ 332 h 3452"/>
                <a:gd name="T54" fmla="*/ 2284 w 4096"/>
                <a:gd name="T55" fmla="*/ 1123 h 3452"/>
                <a:gd name="T56" fmla="*/ 2513 w 4096"/>
                <a:gd name="T57" fmla="*/ 1123 h 3452"/>
                <a:gd name="T58" fmla="*/ 3060 w 4096"/>
                <a:gd name="T59" fmla="*/ 1123 h 3452"/>
                <a:gd name="T60" fmla="*/ 3292 w 4096"/>
                <a:gd name="T61" fmla="*/ 1123 h 3452"/>
                <a:gd name="T62" fmla="*/ 3292 w 4096"/>
                <a:gd name="T63" fmla="*/ 332 h 3452"/>
                <a:gd name="T64" fmla="*/ 3762 w 4096"/>
                <a:gd name="T65" fmla="*/ 332 h 3452"/>
                <a:gd name="T66" fmla="*/ 3762 w 4096"/>
                <a:gd name="T67" fmla="*/ 1720 h 3452"/>
                <a:gd name="T68" fmla="*/ 3526 w 4096"/>
                <a:gd name="T69" fmla="*/ 1720 h 3452"/>
                <a:gd name="T70" fmla="*/ 3125 w 4096"/>
                <a:gd name="T71" fmla="*/ 1720 h 3452"/>
                <a:gd name="T72" fmla="*/ 2910 w 4096"/>
                <a:gd name="T73" fmla="*/ 1720 h 3452"/>
                <a:gd name="T74" fmla="*/ 2754 w 4096"/>
                <a:gd name="T75" fmla="*/ 3120 h 3452"/>
                <a:gd name="T76" fmla="*/ 1342 w 4096"/>
                <a:gd name="T77" fmla="*/ 3120 h 3452"/>
                <a:gd name="T78" fmla="*/ 1184 w 4096"/>
                <a:gd name="T79" fmla="*/ 1720 h 3452"/>
                <a:gd name="T80" fmla="*/ 971 w 4096"/>
                <a:gd name="T81" fmla="*/ 1720 h 3452"/>
                <a:gd name="T82" fmla="*/ 631 w 4096"/>
                <a:gd name="T83" fmla="*/ 1720 h 3452"/>
                <a:gd name="T84" fmla="*/ 334 w 4096"/>
                <a:gd name="T85" fmla="*/ 1720 h 3452"/>
                <a:gd name="T86" fmla="*/ 334 w 4096"/>
                <a:gd name="T87" fmla="*/ 332 h 3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96" h="3452">
                  <a:moveTo>
                    <a:pt x="887" y="2054"/>
                  </a:moveTo>
                  <a:lnTo>
                    <a:pt x="1042" y="3452"/>
                  </a:lnTo>
                  <a:lnTo>
                    <a:pt x="3054" y="3452"/>
                  </a:lnTo>
                  <a:lnTo>
                    <a:pt x="3209" y="2054"/>
                  </a:lnTo>
                  <a:lnTo>
                    <a:pt x="3526" y="2054"/>
                  </a:lnTo>
                  <a:lnTo>
                    <a:pt x="4096" y="2054"/>
                  </a:lnTo>
                  <a:lnTo>
                    <a:pt x="4096" y="0"/>
                  </a:lnTo>
                  <a:lnTo>
                    <a:pt x="2958" y="0"/>
                  </a:lnTo>
                  <a:lnTo>
                    <a:pt x="2958" y="165"/>
                  </a:lnTo>
                  <a:lnTo>
                    <a:pt x="2958" y="791"/>
                  </a:lnTo>
                  <a:lnTo>
                    <a:pt x="2616" y="791"/>
                  </a:lnTo>
                  <a:lnTo>
                    <a:pt x="2616" y="0"/>
                  </a:lnTo>
                  <a:lnTo>
                    <a:pt x="1480" y="0"/>
                  </a:lnTo>
                  <a:lnTo>
                    <a:pt x="1480" y="791"/>
                  </a:lnTo>
                  <a:lnTo>
                    <a:pt x="1138" y="791"/>
                  </a:lnTo>
                  <a:lnTo>
                    <a:pt x="1138" y="0"/>
                  </a:lnTo>
                  <a:lnTo>
                    <a:pt x="0" y="0"/>
                  </a:lnTo>
                  <a:lnTo>
                    <a:pt x="0" y="2054"/>
                  </a:lnTo>
                  <a:lnTo>
                    <a:pt x="631" y="2054"/>
                  </a:lnTo>
                  <a:lnTo>
                    <a:pt x="887" y="2054"/>
                  </a:lnTo>
                  <a:close/>
                  <a:moveTo>
                    <a:pt x="334" y="332"/>
                  </a:moveTo>
                  <a:lnTo>
                    <a:pt x="804" y="332"/>
                  </a:lnTo>
                  <a:lnTo>
                    <a:pt x="804" y="1123"/>
                  </a:lnTo>
                  <a:lnTo>
                    <a:pt x="1036" y="1123"/>
                  </a:lnTo>
                  <a:lnTo>
                    <a:pt x="1812" y="1123"/>
                  </a:lnTo>
                  <a:lnTo>
                    <a:pt x="1812" y="332"/>
                  </a:lnTo>
                  <a:lnTo>
                    <a:pt x="2284" y="332"/>
                  </a:lnTo>
                  <a:lnTo>
                    <a:pt x="2284" y="1123"/>
                  </a:lnTo>
                  <a:lnTo>
                    <a:pt x="2513" y="1123"/>
                  </a:lnTo>
                  <a:lnTo>
                    <a:pt x="3060" y="1123"/>
                  </a:lnTo>
                  <a:lnTo>
                    <a:pt x="3292" y="1123"/>
                  </a:lnTo>
                  <a:lnTo>
                    <a:pt x="3292" y="332"/>
                  </a:lnTo>
                  <a:lnTo>
                    <a:pt x="3762" y="332"/>
                  </a:lnTo>
                  <a:lnTo>
                    <a:pt x="3762" y="1720"/>
                  </a:lnTo>
                  <a:lnTo>
                    <a:pt x="3526" y="1720"/>
                  </a:lnTo>
                  <a:lnTo>
                    <a:pt x="3125" y="1720"/>
                  </a:lnTo>
                  <a:lnTo>
                    <a:pt x="2910" y="1720"/>
                  </a:lnTo>
                  <a:lnTo>
                    <a:pt x="2754" y="3120"/>
                  </a:lnTo>
                  <a:lnTo>
                    <a:pt x="1342" y="3120"/>
                  </a:lnTo>
                  <a:lnTo>
                    <a:pt x="1184" y="1720"/>
                  </a:lnTo>
                  <a:lnTo>
                    <a:pt x="971" y="1720"/>
                  </a:lnTo>
                  <a:lnTo>
                    <a:pt x="631" y="1720"/>
                  </a:lnTo>
                  <a:lnTo>
                    <a:pt x="334" y="1720"/>
                  </a:lnTo>
                  <a:lnTo>
                    <a:pt x="334" y="3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4" name="Freeform 7"/>
            <p:cNvSpPr>
              <a:spLocks/>
            </p:cNvSpPr>
            <p:nvPr userDrawn="1"/>
          </p:nvSpPr>
          <p:spPr bwMode="black">
            <a:xfrm>
              <a:off x="4463854" y="5526827"/>
              <a:ext cx="467796" cy="474721"/>
            </a:xfrm>
            <a:custGeom>
              <a:avLst/>
              <a:gdLst>
                <a:gd name="T0" fmla="*/ 372 w 743"/>
                <a:gd name="T1" fmla="*/ 349 h 754"/>
                <a:gd name="T2" fmla="*/ 368 w 743"/>
                <a:gd name="T3" fmla="*/ 349 h 754"/>
                <a:gd name="T4" fmla="*/ 199 w 743"/>
                <a:gd name="T5" fmla="*/ 0 h 754"/>
                <a:gd name="T6" fmla="*/ 0 w 743"/>
                <a:gd name="T7" fmla="*/ 0 h 754"/>
                <a:gd name="T8" fmla="*/ 276 w 743"/>
                <a:gd name="T9" fmla="*/ 522 h 754"/>
                <a:gd name="T10" fmla="*/ 276 w 743"/>
                <a:gd name="T11" fmla="*/ 754 h 754"/>
                <a:gd name="T12" fmla="*/ 464 w 743"/>
                <a:gd name="T13" fmla="*/ 754 h 754"/>
                <a:gd name="T14" fmla="*/ 464 w 743"/>
                <a:gd name="T15" fmla="*/ 522 h 754"/>
                <a:gd name="T16" fmla="*/ 743 w 743"/>
                <a:gd name="T17" fmla="*/ 0 h 754"/>
                <a:gd name="T18" fmla="*/ 541 w 743"/>
                <a:gd name="T19" fmla="*/ 0 h 754"/>
                <a:gd name="T20" fmla="*/ 372 w 743"/>
                <a:gd name="T21" fmla="*/ 349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3" h="754">
                  <a:moveTo>
                    <a:pt x="372" y="349"/>
                  </a:moveTo>
                  <a:lnTo>
                    <a:pt x="368" y="349"/>
                  </a:lnTo>
                  <a:lnTo>
                    <a:pt x="199" y="0"/>
                  </a:lnTo>
                  <a:lnTo>
                    <a:pt x="0" y="0"/>
                  </a:lnTo>
                  <a:lnTo>
                    <a:pt x="276" y="522"/>
                  </a:lnTo>
                  <a:lnTo>
                    <a:pt x="276" y="754"/>
                  </a:lnTo>
                  <a:lnTo>
                    <a:pt x="464" y="754"/>
                  </a:lnTo>
                  <a:lnTo>
                    <a:pt x="464" y="522"/>
                  </a:lnTo>
                  <a:lnTo>
                    <a:pt x="743" y="0"/>
                  </a:lnTo>
                  <a:lnTo>
                    <a:pt x="541" y="0"/>
                  </a:lnTo>
                  <a:lnTo>
                    <a:pt x="372" y="3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5" name="Freeform 8"/>
            <p:cNvSpPr>
              <a:spLocks/>
            </p:cNvSpPr>
            <p:nvPr userDrawn="1"/>
          </p:nvSpPr>
          <p:spPr bwMode="black">
            <a:xfrm>
              <a:off x="4962500" y="5526827"/>
              <a:ext cx="308506" cy="474721"/>
            </a:xfrm>
            <a:custGeom>
              <a:avLst/>
              <a:gdLst>
                <a:gd name="T0" fmla="*/ 179 w 490"/>
                <a:gd name="T1" fmla="*/ 0 h 754"/>
                <a:gd name="T2" fmla="*/ 0 w 490"/>
                <a:gd name="T3" fmla="*/ 0 h 754"/>
                <a:gd name="T4" fmla="*/ 0 w 490"/>
                <a:gd name="T5" fmla="*/ 754 h 754"/>
                <a:gd name="T6" fmla="*/ 490 w 490"/>
                <a:gd name="T7" fmla="*/ 754 h 754"/>
                <a:gd name="T8" fmla="*/ 490 w 490"/>
                <a:gd name="T9" fmla="*/ 595 h 754"/>
                <a:gd name="T10" fmla="*/ 179 w 490"/>
                <a:gd name="T11" fmla="*/ 595 h 754"/>
                <a:gd name="T12" fmla="*/ 179 w 490"/>
                <a:gd name="T13" fmla="*/ 0 h 754"/>
              </a:gdLst>
              <a:ahLst/>
              <a:cxnLst>
                <a:cxn ang="0">
                  <a:pos x="T0" y="T1"/>
                </a:cxn>
                <a:cxn ang="0">
                  <a:pos x="T2" y="T3"/>
                </a:cxn>
                <a:cxn ang="0">
                  <a:pos x="T4" y="T5"/>
                </a:cxn>
                <a:cxn ang="0">
                  <a:pos x="T6" y="T7"/>
                </a:cxn>
                <a:cxn ang="0">
                  <a:pos x="T8" y="T9"/>
                </a:cxn>
                <a:cxn ang="0">
                  <a:pos x="T10" y="T11"/>
                </a:cxn>
                <a:cxn ang="0">
                  <a:pos x="T12" y="T13"/>
                </a:cxn>
              </a:cxnLst>
              <a:rect l="0" t="0" r="r" b="b"/>
              <a:pathLst>
                <a:path w="490" h="754">
                  <a:moveTo>
                    <a:pt x="179" y="0"/>
                  </a:moveTo>
                  <a:lnTo>
                    <a:pt x="0" y="0"/>
                  </a:lnTo>
                  <a:lnTo>
                    <a:pt x="0" y="754"/>
                  </a:lnTo>
                  <a:lnTo>
                    <a:pt x="490" y="754"/>
                  </a:lnTo>
                  <a:lnTo>
                    <a:pt x="490" y="595"/>
                  </a:lnTo>
                  <a:lnTo>
                    <a:pt x="179" y="595"/>
                  </a:lnTo>
                  <a:lnTo>
                    <a:pt x="17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6" name="Rectangle 9"/>
            <p:cNvSpPr>
              <a:spLocks noChangeArrowheads="1"/>
            </p:cNvSpPr>
            <p:nvPr userDrawn="1"/>
          </p:nvSpPr>
          <p:spPr bwMode="black">
            <a:xfrm>
              <a:off x="5326411" y="5526827"/>
              <a:ext cx="111440" cy="47472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7" name="Freeform 10"/>
            <p:cNvSpPr>
              <a:spLocks noEditPoints="1"/>
            </p:cNvSpPr>
            <p:nvPr userDrawn="1"/>
          </p:nvSpPr>
          <p:spPr bwMode="black">
            <a:xfrm>
              <a:off x="5506478" y="5526827"/>
              <a:ext cx="363911" cy="474721"/>
            </a:xfrm>
            <a:custGeom>
              <a:avLst/>
              <a:gdLst>
                <a:gd name="T0" fmla="*/ 139 w 578"/>
                <a:gd name="T1" fmla="*/ 0 h 754"/>
                <a:gd name="T2" fmla="*/ 0 w 578"/>
                <a:gd name="T3" fmla="*/ 138 h 754"/>
                <a:gd name="T4" fmla="*/ 0 w 578"/>
                <a:gd name="T5" fmla="*/ 616 h 754"/>
                <a:gd name="T6" fmla="*/ 139 w 578"/>
                <a:gd name="T7" fmla="*/ 754 h 754"/>
                <a:gd name="T8" fmla="*/ 440 w 578"/>
                <a:gd name="T9" fmla="*/ 754 h 754"/>
                <a:gd name="T10" fmla="*/ 578 w 578"/>
                <a:gd name="T11" fmla="*/ 616 h 754"/>
                <a:gd name="T12" fmla="*/ 578 w 578"/>
                <a:gd name="T13" fmla="*/ 138 h 754"/>
                <a:gd name="T14" fmla="*/ 440 w 578"/>
                <a:gd name="T15" fmla="*/ 0 h 754"/>
                <a:gd name="T16" fmla="*/ 139 w 578"/>
                <a:gd name="T17" fmla="*/ 0 h 754"/>
                <a:gd name="T18" fmla="*/ 400 w 578"/>
                <a:gd name="T19" fmla="*/ 560 h 754"/>
                <a:gd name="T20" fmla="*/ 367 w 578"/>
                <a:gd name="T21" fmla="*/ 595 h 754"/>
                <a:gd name="T22" fmla="*/ 212 w 578"/>
                <a:gd name="T23" fmla="*/ 595 h 754"/>
                <a:gd name="T24" fmla="*/ 179 w 578"/>
                <a:gd name="T25" fmla="*/ 560 h 754"/>
                <a:gd name="T26" fmla="*/ 179 w 578"/>
                <a:gd name="T27" fmla="*/ 194 h 754"/>
                <a:gd name="T28" fmla="*/ 212 w 578"/>
                <a:gd name="T29" fmla="*/ 159 h 754"/>
                <a:gd name="T30" fmla="*/ 367 w 578"/>
                <a:gd name="T31" fmla="*/ 159 h 754"/>
                <a:gd name="T32" fmla="*/ 400 w 578"/>
                <a:gd name="T33" fmla="*/ 194 h 754"/>
                <a:gd name="T34" fmla="*/ 400 w 578"/>
                <a:gd name="T35" fmla="*/ 560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8" h="754">
                  <a:moveTo>
                    <a:pt x="139" y="0"/>
                  </a:moveTo>
                  <a:lnTo>
                    <a:pt x="0" y="138"/>
                  </a:lnTo>
                  <a:lnTo>
                    <a:pt x="0" y="616"/>
                  </a:lnTo>
                  <a:lnTo>
                    <a:pt x="139" y="754"/>
                  </a:lnTo>
                  <a:lnTo>
                    <a:pt x="440" y="754"/>
                  </a:lnTo>
                  <a:lnTo>
                    <a:pt x="578" y="616"/>
                  </a:lnTo>
                  <a:lnTo>
                    <a:pt x="578" y="138"/>
                  </a:lnTo>
                  <a:lnTo>
                    <a:pt x="440" y="0"/>
                  </a:lnTo>
                  <a:lnTo>
                    <a:pt x="139" y="0"/>
                  </a:lnTo>
                  <a:close/>
                  <a:moveTo>
                    <a:pt x="400" y="560"/>
                  </a:moveTo>
                  <a:lnTo>
                    <a:pt x="367" y="595"/>
                  </a:lnTo>
                  <a:lnTo>
                    <a:pt x="212" y="595"/>
                  </a:lnTo>
                  <a:lnTo>
                    <a:pt x="179" y="560"/>
                  </a:lnTo>
                  <a:lnTo>
                    <a:pt x="179" y="194"/>
                  </a:lnTo>
                  <a:lnTo>
                    <a:pt x="212" y="159"/>
                  </a:lnTo>
                  <a:lnTo>
                    <a:pt x="367" y="159"/>
                  </a:lnTo>
                  <a:lnTo>
                    <a:pt x="400" y="194"/>
                  </a:lnTo>
                  <a:lnTo>
                    <a:pt x="400" y="5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8" name="Freeform 11"/>
            <p:cNvSpPr>
              <a:spLocks noEditPoints="1"/>
            </p:cNvSpPr>
            <p:nvPr userDrawn="1"/>
          </p:nvSpPr>
          <p:spPr bwMode="black">
            <a:xfrm>
              <a:off x="5939645" y="5526827"/>
              <a:ext cx="363911" cy="474721"/>
            </a:xfrm>
            <a:custGeom>
              <a:avLst/>
              <a:gdLst>
                <a:gd name="T0" fmla="*/ 0 w 578"/>
                <a:gd name="T1" fmla="*/ 0 h 754"/>
                <a:gd name="T2" fmla="*/ 0 w 578"/>
                <a:gd name="T3" fmla="*/ 754 h 754"/>
                <a:gd name="T4" fmla="*/ 178 w 578"/>
                <a:gd name="T5" fmla="*/ 754 h 754"/>
                <a:gd name="T6" fmla="*/ 178 w 578"/>
                <a:gd name="T7" fmla="*/ 535 h 754"/>
                <a:gd name="T8" fmla="*/ 439 w 578"/>
                <a:gd name="T9" fmla="*/ 535 h 754"/>
                <a:gd name="T10" fmla="*/ 578 w 578"/>
                <a:gd name="T11" fmla="*/ 397 h 754"/>
                <a:gd name="T12" fmla="*/ 578 w 578"/>
                <a:gd name="T13" fmla="*/ 138 h 754"/>
                <a:gd name="T14" fmla="*/ 439 w 578"/>
                <a:gd name="T15" fmla="*/ 0 h 754"/>
                <a:gd name="T16" fmla="*/ 0 w 578"/>
                <a:gd name="T17" fmla="*/ 0 h 754"/>
                <a:gd name="T18" fmla="*/ 399 w 578"/>
                <a:gd name="T19" fmla="*/ 343 h 754"/>
                <a:gd name="T20" fmla="*/ 368 w 578"/>
                <a:gd name="T21" fmla="*/ 376 h 754"/>
                <a:gd name="T22" fmla="*/ 178 w 578"/>
                <a:gd name="T23" fmla="*/ 376 h 754"/>
                <a:gd name="T24" fmla="*/ 178 w 578"/>
                <a:gd name="T25" fmla="*/ 159 h 754"/>
                <a:gd name="T26" fmla="*/ 366 w 578"/>
                <a:gd name="T27" fmla="*/ 159 h 754"/>
                <a:gd name="T28" fmla="*/ 399 w 578"/>
                <a:gd name="T29" fmla="*/ 194 h 754"/>
                <a:gd name="T30" fmla="*/ 399 w 578"/>
                <a:gd name="T31" fmla="*/ 343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8" h="754">
                  <a:moveTo>
                    <a:pt x="0" y="0"/>
                  </a:moveTo>
                  <a:lnTo>
                    <a:pt x="0" y="754"/>
                  </a:lnTo>
                  <a:lnTo>
                    <a:pt x="178" y="754"/>
                  </a:lnTo>
                  <a:lnTo>
                    <a:pt x="178" y="535"/>
                  </a:lnTo>
                  <a:lnTo>
                    <a:pt x="439" y="535"/>
                  </a:lnTo>
                  <a:lnTo>
                    <a:pt x="578" y="397"/>
                  </a:lnTo>
                  <a:lnTo>
                    <a:pt x="578" y="138"/>
                  </a:lnTo>
                  <a:lnTo>
                    <a:pt x="439" y="0"/>
                  </a:lnTo>
                  <a:lnTo>
                    <a:pt x="0" y="0"/>
                  </a:lnTo>
                  <a:close/>
                  <a:moveTo>
                    <a:pt x="399" y="343"/>
                  </a:moveTo>
                  <a:lnTo>
                    <a:pt x="368" y="376"/>
                  </a:lnTo>
                  <a:lnTo>
                    <a:pt x="178" y="376"/>
                  </a:lnTo>
                  <a:lnTo>
                    <a:pt x="178" y="159"/>
                  </a:lnTo>
                  <a:lnTo>
                    <a:pt x="366" y="159"/>
                  </a:lnTo>
                  <a:lnTo>
                    <a:pt x="399" y="194"/>
                  </a:lnTo>
                  <a:lnTo>
                    <a:pt x="399"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9" name="Rectangle 12"/>
            <p:cNvSpPr>
              <a:spLocks noChangeArrowheads="1"/>
            </p:cNvSpPr>
            <p:nvPr userDrawn="1"/>
          </p:nvSpPr>
          <p:spPr bwMode="black">
            <a:xfrm>
              <a:off x="6365887" y="5526827"/>
              <a:ext cx="111440" cy="47472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0" name="Freeform 13"/>
            <p:cNvSpPr>
              <a:spLocks/>
            </p:cNvSpPr>
            <p:nvPr userDrawn="1"/>
          </p:nvSpPr>
          <p:spPr bwMode="black">
            <a:xfrm>
              <a:off x="6536510" y="5526827"/>
              <a:ext cx="358874" cy="474721"/>
            </a:xfrm>
            <a:custGeom>
              <a:avLst/>
              <a:gdLst>
                <a:gd name="T0" fmla="*/ 192 w 570"/>
                <a:gd name="T1" fmla="*/ 265 h 754"/>
                <a:gd name="T2" fmla="*/ 192 w 570"/>
                <a:gd name="T3" fmla="*/ 194 h 754"/>
                <a:gd name="T4" fmla="*/ 227 w 570"/>
                <a:gd name="T5" fmla="*/ 159 h 754"/>
                <a:gd name="T6" fmla="*/ 555 w 570"/>
                <a:gd name="T7" fmla="*/ 159 h 754"/>
                <a:gd name="T8" fmla="*/ 555 w 570"/>
                <a:gd name="T9" fmla="*/ 0 h 754"/>
                <a:gd name="T10" fmla="*/ 154 w 570"/>
                <a:gd name="T11" fmla="*/ 0 h 754"/>
                <a:gd name="T12" fmla="*/ 15 w 570"/>
                <a:gd name="T13" fmla="*/ 138 h 754"/>
                <a:gd name="T14" fmla="*/ 15 w 570"/>
                <a:gd name="T15" fmla="*/ 315 h 754"/>
                <a:gd name="T16" fmla="*/ 94 w 570"/>
                <a:gd name="T17" fmla="*/ 409 h 754"/>
                <a:gd name="T18" fmla="*/ 392 w 570"/>
                <a:gd name="T19" fmla="*/ 489 h 754"/>
                <a:gd name="T20" fmla="*/ 392 w 570"/>
                <a:gd name="T21" fmla="*/ 560 h 754"/>
                <a:gd name="T22" fmla="*/ 359 w 570"/>
                <a:gd name="T23" fmla="*/ 595 h 754"/>
                <a:gd name="T24" fmla="*/ 0 w 570"/>
                <a:gd name="T25" fmla="*/ 595 h 754"/>
                <a:gd name="T26" fmla="*/ 0 w 570"/>
                <a:gd name="T27" fmla="*/ 754 h 754"/>
                <a:gd name="T28" fmla="*/ 432 w 570"/>
                <a:gd name="T29" fmla="*/ 754 h 754"/>
                <a:gd name="T30" fmla="*/ 570 w 570"/>
                <a:gd name="T31" fmla="*/ 616 h 754"/>
                <a:gd name="T32" fmla="*/ 570 w 570"/>
                <a:gd name="T33" fmla="*/ 439 h 754"/>
                <a:gd name="T34" fmla="*/ 492 w 570"/>
                <a:gd name="T35" fmla="*/ 345 h 754"/>
                <a:gd name="T36" fmla="*/ 192 w 570"/>
                <a:gd name="T37" fmla="*/ 265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0" h="754">
                  <a:moveTo>
                    <a:pt x="192" y="265"/>
                  </a:moveTo>
                  <a:lnTo>
                    <a:pt x="192" y="194"/>
                  </a:lnTo>
                  <a:lnTo>
                    <a:pt x="227" y="159"/>
                  </a:lnTo>
                  <a:lnTo>
                    <a:pt x="555" y="159"/>
                  </a:lnTo>
                  <a:lnTo>
                    <a:pt x="555" y="0"/>
                  </a:lnTo>
                  <a:lnTo>
                    <a:pt x="154" y="0"/>
                  </a:lnTo>
                  <a:lnTo>
                    <a:pt x="15" y="138"/>
                  </a:lnTo>
                  <a:lnTo>
                    <a:pt x="15" y="315"/>
                  </a:lnTo>
                  <a:lnTo>
                    <a:pt x="94" y="409"/>
                  </a:lnTo>
                  <a:lnTo>
                    <a:pt x="392" y="489"/>
                  </a:lnTo>
                  <a:lnTo>
                    <a:pt x="392" y="560"/>
                  </a:lnTo>
                  <a:lnTo>
                    <a:pt x="359" y="595"/>
                  </a:lnTo>
                  <a:lnTo>
                    <a:pt x="0" y="595"/>
                  </a:lnTo>
                  <a:lnTo>
                    <a:pt x="0" y="754"/>
                  </a:lnTo>
                  <a:lnTo>
                    <a:pt x="432" y="754"/>
                  </a:lnTo>
                  <a:lnTo>
                    <a:pt x="570" y="616"/>
                  </a:lnTo>
                  <a:lnTo>
                    <a:pt x="570" y="439"/>
                  </a:lnTo>
                  <a:lnTo>
                    <a:pt x="492" y="345"/>
                  </a:lnTo>
                  <a:lnTo>
                    <a:pt x="192" y="2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1" name="Freeform 14"/>
            <p:cNvSpPr>
              <a:spLocks/>
            </p:cNvSpPr>
            <p:nvPr userDrawn="1"/>
          </p:nvSpPr>
          <p:spPr bwMode="black">
            <a:xfrm>
              <a:off x="6925605" y="5526827"/>
              <a:ext cx="378392" cy="474721"/>
            </a:xfrm>
            <a:custGeom>
              <a:avLst/>
              <a:gdLst>
                <a:gd name="T0" fmla="*/ 0 w 601"/>
                <a:gd name="T1" fmla="*/ 159 h 754"/>
                <a:gd name="T2" fmla="*/ 211 w 601"/>
                <a:gd name="T3" fmla="*/ 159 h 754"/>
                <a:gd name="T4" fmla="*/ 211 w 601"/>
                <a:gd name="T5" fmla="*/ 754 h 754"/>
                <a:gd name="T6" fmla="*/ 390 w 601"/>
                <a:gd name="T7" fmla="*/ 754 h 754"/>
                <a:gd name="T8" fmla="*/ 390 w 601"/>
                <a:gd name="T9" fmla="*/ 159 h 754"/>
                <a:gd name="T10" fmla="*/ 601 w 601"/>
                <a:gd name="T11" fmla="*/ 159 h 754"/>
                <a:gd name="T12" fmla="*/ 601 w 601"/>
                <a:gd name="T13" fmla="*/ 0 h 754"/>
                <a:gd name="T14" fmla="*/ 0 w 601"/>
                <a:gd name="T15" fmla="*/ 0 h 754"/>
                <a:gd name="T16" fmla="*/ 0 w 601"/>
                <a:gd name="T17" fmla="*/ 159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1" h="754">
                  <a:moveTo>
                    <a:pt x="0" y="159"/>
                  </a:moveTo>
                  <a:lnTo>
                    <a:pt x="211" y="159"/>
                  </a:lnTo>
                  <a:lnTo>
                    <a:pt x="211" y="754"/>
                  </a:lnTo>
                  <a:lnTo>
                    <a:pt x="390" y="754"/>
                  </a:lnTo>
                  <a:lnTo>
                    <a:pt x="390" y="159"/>
                  </a:lnTo>
                  <a:lnTo>
                    <a:pt x="601" y="159"/>
                  </a:lnTo>
                  <a:lnTo>
                    <a:pt x="601" y="0"/>
                  </a:lnTo>
                  <a:lnTo>
                    <a:pt x="0" y="0"/>
                  </a:lnTo>
                  <a:lnTo>
                    <a:pt x="0"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2" name="Freeform 15"/>
            <p:cNvSpPr>
              <a:spLocks noEditPoints="1"/>
            </p:cNvSpPr>
            <p:nvPr userDrawn="1"/>
          </p:nvSpPr>
          <p:spPr bwMode="black">
            <a:xfrm>
              <a:off x="7344921" y="5526827"/>
              <a:ext cx="362652" cy="474721"/>
            </a:xfrm>
            <a:custGeom>
              <a:avLst/>
              <a:gdLst>
                <a:gd name="T0" fmla="*/ 440 w 576"/>
                <a:gd name="T1" fmla="*/ 0 h 754"/>
                <a:gd name="T2" fmla="*/ 139 w 576"/>
                <a:gd name="T3" fmla="*/ 0 h 754"/>
                <a:gd name="T4" fmla="*/ 0 w 576"/>
                <a:gd name="T5" fmla="*/ 138 h 754"/>
                <a:gd name="T6" fmla="*/ 0 w 576"/>
                <a:gd name="T7" fmla="*/ 616 h 754"/>
                <a:gd name="T8" fmla="*/ 139 w 576"/>
                <a:gd name="T9" fmla="*/ 754 h 754"/>
                <a:gd name="T10" fmla="*/ 440 w 576"/>
                <a:gd name="T11" fmla="*/ 754 h 754"/>
                <a:gd name="T12" fmla="*/ 576 w 576"/>
                <a:gd name="T13" fmla="*/ 616 h 754"/>
                <a:gd name="T14" fmla="*/ 576 w 576"/>
                <a:gd name="T15" fmla="*/ 138 h 754"/>
                <a:gd name="T16" fmla="*/ 440 w 576"/>
                <a:gd name="T17" fmla="*/ 0 h 754"/>
                <a:gd name="T18" fmla="*/ 400 w 576"/>
                <a:gd name="T19" fmla="*/ 560 h 754"/>
                <a:gd name="T20" fmla="*/ 367 w 576"/>
                <a:gd name="T21" fmla="*/ 595 h 754"/>
                <a:gd name="T22" fmla="*/ 210 w 576"/>
                <a:gd name="T23" fmla="*/ 595 h 754"/>
                <a:gd name="T24" fmla="*/ 177 w 576"/>
                <a:gd name="T25" fmla="*/ 560 h 754"/>
                <a:gd name="T26" fmla="*/ 177 w 576"/>
                <a:gd name="T27" fmla="*/ 194 h 754"/>
                <a:gd name="T28" fmla="*/ 212 w 576"/>
                <a:gd name="T29" fmla="*/ 159 h 754"/>
                <a:gd name="T30" fmla="*/ 367 w 576"/>
                <a:gd name="T31" fmla="*/ 159 h 754"/>
                <a:gd name="T32" fmla="*/ 400 w 576"/>
                <a:gd name="T33" fmla="*/ 194 h 754"/>
                <a:gd name="T34" fmla="*/ 400 w 576"/>
                <a:gd name="T35" fmla="*/ 560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6" h="754">
                  <a:moveTo>
                    <a:pt x="440" y="0"/>
                  </a:moveTo>
                  <a:lnTo>
                    <a:pt x="139" y="0"/>
                  </a:lnTo>
                  <a:lnTo>
                    <a:pt x="0" y="138"/>
                  </a:lnTo>
                  <a:lnTo>
                    <a:pt x="0" y="616"/>
                  </a:lnTo>
                  <a:lnTo>
                    <a:pt x="139" y="754"/>
                  </a:lnTo>
                  <a:lnTo>
                    <a:pt x="440" y="754"/>
                  </a:lnTo>
                  <a:lnTo>
                    <a:pt x="576" y="616"/>
                  </a:lnTo>
                  <a:lnTo>
                    <a:pt x="576" y="138"/>
                  </a:lnTo>
                  <a:lnTo>
                    <a:pt x="440" y="0"/>
                  </a:lnTo>
                  <a:close/>
                  <a:moveTo>
                    <a:pt x="400" y="560"/>
                  </a:moveTo>
                  <a:lnTo>
                    <a:pt x="367" y="595"/>
                  </a:lnTo>
                  <a:lnTo>
                    <a:pt x="210" y="595"/>
                  </a:lnTo>
                  <a:lnTo>
                    <a:pt x="177" y="560"/>
                  </a:lnTo>
                  <a:lnTo>
                    <a:pt x="177" y="194"/>
                  </a:lnTo>
                  <a:lnTo>
                    <a:pt x="212" y="159"/>
                  </a:lnTo>
                  <a:lnTo>
                    <a:pt x="367" y="159"/>
                  </a:lnTo>
                  <a:lnTo>
                    <a:pt x="400" y="194"/>
                  </a:lnTo>
                  <a:lnTo>
                    <a:pt x="400" y="5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3" name="Freeform 16"/>
            <p:cNvSpPr>
              <a:spLocks/>
            </p:cNvSpPr>
            <p:nvPr userDrawn="1"/>
          </p:nvSpPr>
          <p:spPr bwMode="black">
            <a:xfrm>
              <a:off x="6700836" y="4919889"/>
              <a:ext cx="404835" cy="474721"/>
            </a:xfrm>
            <a:custGeom>
              <a:avLst/>
              <a:gdLst>
                <a:gd name="T0" fmla="*/ 643 w 643"/>
                <a:gd name="T1" fmla="*/ 754 h 754"/>
                <a:gd name="T2" fmla="*/ 643 w 643"/>
                <a:gd name="T3" fmla="*/ 0 h 754"/>
                <a:gd name="T4" fmla="*/ 465 w 643"/>
                <a:gd name="T5" fmla="*/ 0 h 754"/>
                <a:gd name="T6" fmla="*/ 476 w 643"/>
                <a:gd name="T7" fmla="*/ 476 h 754"/>
                <a:gd name="T8" fmla="*/ 192 w 643"/>
                <a:gd name="T9" fmla="*/ 0 h 754"/>
                <a:gd name="T10" fmla="*/ 0 w 643"/>
                <a:gd name="T11" fmla="*/ 0 h 754"/>
                <a:gd name="T12" fmla="*/ 0 w 643"/>
                <a:gd name="T13" fmla="*/ 754 h 754"/>
                <a:gd name="T14" fmla="*/ 177 w 643"/>
                <a:gd name="T15" fmla="*/ 754 h 754"/>
                <a:gd name="T16" fmla="*/ 165 w 643"/>
                <a:gd name="T17" fmla="*/ 278 h 754"/>
                <a:gd name="T18" fmla="*/ 449 w 643"/>
                <a:gd name="T19" fmla="*/ 754 h 754"/>
                <a:gd name="T20" fmla="*/ 643 w 643"/>
                <a:gd name="T21" fmla="*/ 754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3" h="754">
                  <a:moveTo>
                    <a:pt x="643" y="754"/>
                  </a:moveTo>
                  <a:lnTo>
                    <a:pt x="643" y="0"/>
                  </a:lnTo>
                  <a:lnTo>
                    <a:pt x="465" y="0"/>
                  </a:lnTo>
                  <a:lnTo>
                    <a:pt x="476" y="476"/>
                  </a:lnTo>
                  <a:lnTo>
                    <a:pt x="192" y="0"/>
                  </a:lnTo>
                  <a:lnTo>
                    <a:pt x="0" y="0"/>
                  </a:lnTo>
                  <a:lnTo>
                    <a:pt x="0" y="754"/>
                  </a:lnTo>
                  <a:lnTo>
                    <a:pt x="177" y="754"/>
                  </a:lnTo>
                  <a:lnTo>
                    <a:pt x="165" y="278"/>
                  </a:lnTo>
                  <a:lnTo>
                    <a:pt x="449" y="754"/>
                  </a:lnTo>
                  <a:lnTo>
                    <a:pt x="643" y="7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4" name="Freeform 17"/>
            <p:cNvSpPr>
              <a:spLocks noEditPoints="1"/>
            </p:cNvSpPr>
            <p:nvPr userDrawn="1"/>
          </p:nvSpPr>
          <p:spPr bwMode="black">
            <a:xfrm>
              <a:off x="5065755" y="4919889"/>
              <a:ext cx="363911" cy="475981"/>
            </a:xfrm>
            <a:custGeom>
              <a:avLst/>
              <a:gdLst>
                <a:gd name="T0" fmla="*/ 439 w 578"/>
                <a:gd name="T1" fmla="*/ 756 h 756"/>
                <a:gd name="T2" fmla="*/ 578 w 578"/>
                <a:gd name="T3" fmla="*/ 618 h 756"/>
                <a:gd name="T4" fmla="*/ 578 w 578"/>
                <a:gd name="T5" fmla="*/ 138 h 756"/>
                <a:gd name="T6" fmla="*/ 439 w 578"/>
                <a:gd name="T7" fmla="*/ 0 h 756"/>
                <a:gd name="T8" fmla="*/ 138 w 578"/>
                <a:gd name="T9" fmla="*/ 0 h 756"/>
                <a:gd name="T10" fmla="*/ 0 w 578"/>
                <a:gd name="T11" fmla="*/ 138 h 756"/>
                <a:gd name="T12" fmla="*/ 0 w 578"/>
                <a:gd name="T13" fmla="*/ 618 h 756"/>
                <a:gd name="T14" fmla="*/ 138 w 578"/>
                <a:gd name="T15" fmla="*/ 756 h 756"/>
                <a:gd name="T16" fmla="*/ 439 w 578"/>
                <a:gd name="T17" fmla="*/ 756 h 756"/>
                <a:gd name="T18" fmla="*/ 178 w 578"/>
                <a:gd name="T19" fmla="*/ 194 h 756"/>
                <a:gd name="T20" fmla="*/ 211 w 578"/>
                <a:gd name="T21" fmla="*/ 161 h 756"/>
                <a:gd name="T22" fmla="*/ 366 w 578"/>
                <a:gd name="T23" fmla="*/ 161 h 756"/>
                <a:gd name="T24" fmla="*/ 399 w 578"/>
                <a:gd name="T25" fmla="*/ 194 h 756"/>
                <a:gd name="T26" fmla="*/ 399 w 578"/>
                <a:gd name="T27" fmla="*/ 562 h 756"/>
                <a:gd name="T28" fmla="*/ 366 w 578"/>
                <a:gd name="T29" fmla="*/ 595 h 756"/>
                <a:gd name="T30" fmla="*/ 209 w 578"/>
                <a:gd name="T31" fmla="*/ 595 h 756"/>
                <a:gd name="T32" fmla="*/ 178 w 578"/>
                <a:gd name="T33" fmla="*/ 562 h 756"/>
                <a:gd name="T34" fmla="*/ 178 w 578"/>
                <a:gd name="T35" fmla="*/ 194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8" h="756">
                  <a:moveTo>
                    <a:pt x="439" y="756"/>
                  </a:moveTo>
                  <a:lnTo>
                    <a:pt x="578" y="618"/>
                  </a:lnTo>
                  <a:lnTo>
                    <a:pt x="578" y="138"/>
                  </a:lnTo>
                  <a:lnTo>
                    <a:pt x="439" y="0"/>
                  </a:lnTo>
                  <a:lnTo>
                    <a:pt x="138" y="0"/>
                  </a:lnTo>
                  <a:lnTo>
                    <a:pt x="0" y="138"/>
                  </a:lnTo>
                  <a:lnTo>
                    <a:pt x="0" y="618"/>
                  </a:lnTo>
                  <a:lnTo>
                    <a:pt x="138" y="756"/>
                  </a:lnTo>
                  <a:lnTo>
                    <a:pt x="439" y="756"/>
                  </a:lnTo>
                  <a:close/>
                  <a:moveTo>
                    <a:pt x="178" y="194"/>
                  </a:moveTo>
                  <a:lnTo>
                    <a:pt x="211" y="161"/>
                  </a:lnTo>
                  <a:lnTo>
                    <a:pt x="366" y="161"/>
                  </a:lnTo>
                  <a:lnTo>
                    <a:pt x="399" y="194"/>
                  </a:lnTo>
                  <a:lnTo>
                    <a:pt x="399" y="562"/>
                  </a:lnTo>
                  <a:lnTo>
                    <a:pt x="366" y="595"/>
                  </a:lnTo>
                  <a:lnTo>
                    <a:pt x="209" y="595"/>
                  </a:lnTo>
                  <a:lnTo>
                    <a:pt x="178" y="562"/>
                  </a:lnTo>
                  <a:lnTo>
                    <a:pt x="178" y="1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5" name="Freeform 18"/>
            <p:cNvSpPr>
              <a:spLocks/>
            </p:cNvSpPr>
            <p:nvPr userDrawn="1"/>
          </p:nvSpPr>
          <p:spPr bwMode="black">
            <a:xfrm>
              <a:off x="5918868" y="4919889"/>
              <a:ext cx="308506" cy="475981"/>
            </a:xfrm>
            <a:custGeom>
              <a:avLst/>
              <a:gdLst>
                <a:gd name="T0" fmla="*/ 490 w 490"/>
                <a:gd name="T1" fmla="*/ 595 h 756"/>
                <a:gd name="T2" fmla="*/ 179 w 490"/>
                <a:gd name="T3" fmla="*/ 595 h 756"/>
                <a:gd name="T4" fmla="*/ 179 w 490"/>
                <a:gd name="T5" fmla="*/ 0 h 756"/>
                <a:gd name="T6" fmla="*/ 0 w 490"/>
                <a:gd name="T7" fmla="*/ 0 h 756"/>
                <a:gd name="T8" fmla="*/ 0 w 490"/>
                <a:gd name="T9" fmla="*/ 756 h 756"/>
                <a:gd name="T10" fmla="*/ 490 w 490"/>
                <a:gd name="T11" fmla="*/ 756 h 756"/>
                <a:gd name="T12" fmla="*/ 490 w 490"/>
                <a:gd name="T13" fmla="*/ 595 h 756"/>
              </a:gdLst>
              <a:ahLst/>
              <a:cxnLst>
                <a:cxn ang="0">
                  <a:pos x="T0" y="T1"/>
                </a:cxn>
                <a:cxn ang="0">
                  <a:pos x="T2" y="T3"/>
                </a:cxn>
                <a:cxn ang="0">
                  <a:pos x="T4" y="T5"/>
                </a:cxn>
                <a:cxn ang="0">
                  <a:pos x="T6" y="T7"/>
                </a:cxn>
                <a:cxn ang="0">
                  <a:pos x="T8" y="T9"/>
                </a:cxn>
                <a:cxn ang="0">
                  <a:pos x="T10" y="T11"/>
                </a:cxn>
                <a:cxn ang="0">
                  <a:pos x="T12" y="T13"/>
                </a:cxn>
              </a:cxnLst>
              <a:rect l="0" t="0" r="r" b="b"/>
              <a:pathLst>
                <a:path w="490" h="756">
                  <a:moveTo>
                    <a:pt x="490" y="595"/>
                  </a:moveTo>
                  <a:lnTo>
                    <a:pt x="179" y="595"/>
                  </a:lnTo>
                  <a:lnTo>
                    <a:pt x="179" y="0"/>
                  </a:lnTo>
                  <a:lnTo>
                    <a:pt x="0" y="0"/>
                  </a:lnTo>
                  <a:lnTo>
                    <a:pt x="0" y="756"/>
                  </a:lnTo>
                  <a:lnTo>
                    <a:pt x="490" y="756"/>
                  </a:lnTo>
                  <a:lnTo>
                    <a:pt x="490" y="59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6" name="Freeform 19"/>
            <p:cNvSpPr>
              <a:spLocks/>
            </p:cNvSpPr>
            <p:nvPr userDrawn="1"/>
          </p:nvSpPr>
          <p:spPr bwMode="black">
            <a:xfrm>
              <a:off x="5487590" y="4919889"/>
              <a:ext cx="363911" cy="475981"/>
            </a:xfrm>
            <a:custGeom>
              <a:avLst/>
              <a:gdLst>
                <a:gd name="T0" fmla="*/ 439 w 578"/>
                <a:gd name="T1" fmla="*/ 756 h 756"/>
                <a:gd name="T2" fmla="*/ 578 w 578"/>
                <a:gd name="T3" fmla="*/ 618 h 756"/>
                <a:gd name="T4" fmla="*/ 578 w 578"/>
                <a:gd name="T5" fmla="*/ 0 h 756"/>
                <a:gd name="T6" fmla="*/ 399 w 578"/>
                <a:gd name="T7" fmla="*/ 0 h 756"/>
                <a:gd name="T8" fmla="*/ 399 w 578"/>
                <a:gd name="T9" fmla="*/ 557 h 756"/>
                <a:gd name="T10" fmla="*/ 366 w 578"/>
                <a:gd name="T11" fmla="*/ 589 h 756"/>
                <a:gd name="T12" fmla="*/ 211 w 578"/>
                <a:gd name="T13" fmla="*/ 589 h 756"/>
                <a:gd name="T14" fmla="*/ 176 w 578"/>
                <a:gd name="T15" fmla="*/ 557 h 756"/>
                <a:gd name="T16" fmla="*/ 176 w 578"/>
                <a:gd name="T17" fmla="*/ 0 h 756"/>
                <a:gd name="T18" fmla="*/ 0 w 578"/>
                <a:gd name="T19" fmla="*/ 0 h 756"/>
                <a:gd name="T20" fmla="*/ 0 w 578"/>
                <a:gd name="T21" fmla="*/ 618 h 756"/>
                <a:gd name="T22" fmla="*/ 136 w 578"/>
                <a:gd name="T23" fmla="*/ 756 h 756"/>
                <a:gd name="T24" fmla="*/ 439 w 578"/>
                <a:gd name="T25" fmla="*/ 756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8" h="756">
                  <a:moveTo>
                    <a:pt x="439" y="756"/>
                  </a:moveTo>
                  <a:lnTo>
                    <a:pt x="578" y="618"/>
                  </a:lnTo>
                  <a:lnTo>
                    <a:pt x="578" y="0"/>
                  </a:lnTo>
                  <a:lnTo>
                    <a:pt x="399" y="0"/>
                  </a:lnTo>
                  <a:lnTo>
                    <a:pt x="399" y="557"/>
                  </a:lnTo>
                  <a:lnTo>
                    <a:pt x="366" y="589"/>
                  </a:lnTo>
                  <a:lnTo>
                    <a:pt x="211" y="589"/>
                  </a:lnTo>
                  <a:lnTo>
                    <a:pt x="176" y="557"/>
                  </a:lnTo>
                  <a:lnTo>
                    <a:pt x="176" y="0"/>
                  </a:lnTo>
                  <a:lnTo>
                    <a:pt x="0" y="0"/>
                  </a:lnTo>
                  <a:lnTo>
                    <a:pt x="0" y="618"/>
                  </a:lnTo>
                  <a:lnTo>
                    <a:pt x="136" y="756"/>
                  </a:lnTo>
                  <a:lnTo>
                    <a:pt x="439" y="7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7" name="Freeform 20"/>
            <p:cNvSpPr>
              <a:spLocks/>
            </p:cNvSpPr>
            <p:nvPr userDrawn="1"/>
          </p:nvSpPr>
          <p:spPr bwMode="black">
            <a:xfrm>
              <a:off x="6267039" y="4919889"/>
              <a:ext cx="363911" cy="475981"/>
            </a:xfrm>
            <a:custGeom>
              <a:avLst/>
              <a:gdLst>
                <a:gd name="T0" fmla="*/ 578 w 578"/>
                <a:gd name="T1" fmla="*/ 618 h 756"/>
                <a:gd name="T2" fmla="*/ 578 w 578"/>
                <a:gd name="T3" fmla="*/ 0 h 756"/>
                <a:gd name="T4" fmla="*/ 399 w 578"/>
                <a:gd name="T5" fmla="*/ 0 h 756"/>
                <a:gd name="T6" fmla="*/ 399 w 578"/>
                <a:gd name="T7" fmla="*/ 557 h 756"/>
                <a:gd name="T8" fmla="*/ 367 w 578"/>
                <a:gd name="T9" fmla="*/ 589 h 756"/>
                <a:gd name="T10" fmla="*/ 211 w 578"/>
                <a:gd name="T11" fmla="*/ 589 h 756"/>
                <a:gd name="T12" fmla="*/ 179 w 578"/>
                <a:gd name="T13" fmla="*/ 557 h 756"/>
                <a:gd name="T14" fmla="*/ 179 w 578"/>
                <a:gd name="T15" fmla="*/ 0 h 756"/>
                <a:gd name="T16" fmla="*/ 0 w 578"/>
                <a:gd name="T17" fmla="*/ 0 h 756"/>
                <a:gd name="T18" fmla="*/ 0 w 578"/>
                <a:gd name="T19" fmla="*/ 618 h 756"/>
                <a:gd name="T20" fmla="*/ 138 w 578"/>
                <a:gd name="T21" fmla="*/ 756 h 756"/>
                <a:gd name="T22" fmla="*/ 440 w 578"/>
                <a:gd name="T23" fmla="*/ 756 h 756"/>
                <a:gd name="T24" fmla="*/ 578 w 578"/>
                <a:gd name="T25" fmla="*/ 618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8" h="756">
                  <a:moveTo>
                    <a:pt x="578" y="618"/>
                  </a:moveTo>
                  <a:lnTo>
                    <a:pt x="578" y="0"/>
                  </a:lnTo>
                  <a:lnTo>
                    <a:pt x="399" y="0"/>
                  </a:lnTo>
                  <a:lnTo>
                    <a:pt x="399" y="557"/>
                  </a:lnTo>
                  <a:lnTo>
                    <a:pt x="367" y="589"/>
                  </a:lnTo>
                  <a:lnTo>
                    <a:pt x="211" y="589"/>
                  </a:lnTo>
                  <a:lnTo>
                    <a:pt x="179" y="557"/>
                  </a:lnTo>
                  <a:lnTo>
                    <a:pt x="179" y="0"/>
                  </a:lnTo>
                  <a:lnTo>
                    <a:pt x="0" y="0"/>
                  </a:lnTo>
                  <a:lnTo>
                    <a:pt x="0" y="618"/>
                  </a:lnTo>
                  <a:lnTo>
                    <a:pt x="138" y="756"/>
                  </a:lnTo>
                  <a:lnTo>
                    <a:pt x="440" y="756"/>
                  </a:lnTo>
                  <a:lnTo>
                    <a:pt x="578" y="6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3035773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äliotsikko A1">
    <p:bg>
      <p:bgPr>
        <a:solidFill>
          <a:srgbClr val="67686A"/>
        </a:solidFill>
        <a:effectLst/>
      </p:bgPr>
    </p:bg>
    <p:spTree>
      <p:nvGrpSpPr>
        <p:cNvPr id="1" name=""/>
        <p:cNvGrpSpPr/>
        <p:nvPr/>
      </p:nvGrpSpPr>
      <p:grpSpPr>
        <a:xfrm>
          <a:off x="0" y="0"/>
          <a:ext cx="0" cy="0"/>
          <a:chOff x="0" y="0"/>
          <a:chExt cx="0" cy="0"/>
        </a:xfrm>
      </p:grpSpPr>
      <p:sp>
        <p:nvSpPr>
          <p:cNvPr id="2" name="Otsikko 1"/>
          <p:cNvSpPr>
            <a:spLocks noGrp="1"/>
          </p:cNvSpPr>
          <p:nvPr>
            <p:ph type="ctrTitle" hasCustomPrompt="1"/>
          </p:nvPr>
        </p:nvSpPr>
        <p:spPr>
          <a:xfrm>
            <a:off x="341313" y="3501008"/>
            <a:ext cx="11510962" cy="2656510"/>
          </a:xfrm>
        </p:spPr>
        <p:txBody>
          <a:bodyPr anchor="t" anchorCtr="0">
            <a:noAutofit/>
          </a:bodyPr>
          <a:lstStyle>
            <a:lvl1pPr algn="ctr">
              <a:defRPr sz="9000">
                <a:solidFill>
                  <a:schemeClr val="bg1"/>
                </a:solidFill>
              </a:defRPr>
            </a:lvl1pPr>
          </a:lstStyle>
          <a:p>
            <a:r>
              <a:rPr lang="fi-FI" dirty="0" smtClean="0"/>
              <a:t>Lisää otsikko</a:t>
            </a:r>
            <a:endParaRPr lang="fi-FI" dirty="0"/>
          </a:p>
        </p:txBody>
      </p:sp>
      <p:grpSp>
        <p:nvGrpSpPr>
          <p:cNvPr id="4" name="Ryhmä 3"/>
          <p:cNvGrpSpPr/>
          <p:nvPr userDrawn="1"/>
        </p:nvGrpSpPr>
        <p:grpSpPr>
          <a:xfrm>
            <a:off x="3791744" y="1268760"/>
            <a:ext cx="4621057" cy="2016652"/>
            <a:chOff x="2187936" y="908720"/>
            <a:chExt cx="2146016" cy="936532"/>
          </a:xfrm>
          <a:solidFill>
            <a:srgbClr val="FF8900"/>
          </a:solidFill>
        </p:grpSpPr>
        <p:sp>
          <p:nvSpPr>
            <p:cNvPr id="7" name="Freeform 7"/>
            <p:cNvSpPr>
              <a:spLocks/>
            </p:cNvSpPr>
            <p:nvPr userDrawn="1"/>
          </p:nvSpPr>
          <p:spPr bwMode="black">
            <a:xfrm>
              <a:off x="3641768" y="1153068"/>
              <a:ext cx="692184" cy="692184"/>
            </a:xfrm>
            <a:custGeom>
              <a:avLst/>
              <a:gdLst>
                <a:gd name="T0" fmla="*/ 847 w 847"/>
                <a:gd name="T1" fmla="*/ 159 h 847"/>
                <a:gd name="T2" fmla="*/ 688 w 847"/>
                <a:gd name="T3" fmla="*/ 0 h 847"/>
                <a:gd name="T4" fmla="*/ 672 w 847"/>
                <a:gd name="T5" fmla="*/ 15 h 847"/>
                <a:gd name="T6" fmla="*/ 0 w 847"/>
                <a:gd name="T7" fmla="*/ 687 h 847"/>
                <a:gd name="T8" fmla="*/ 160 w 847"/>
                <a:gd name="T9" fmla="*/ 847 h 847"/>
                <a:gd name="T10" fmla="*/ 847 w 847"/>
                <a:gd name="T11" fmla="*/ 159 h 847"/>
              </a:gdLst>
              <a:ahLst/>
              <a:cxnLst>
                <a:cxn ang="0">
                  <a:pos x="T0" y="T1"/>
                </a:cxn>
                <a:cxn ang="0">
                  <a:pos x="T2" y="T3"/>
                </a:cxn>
                <a:cxn ang="0">
                  <a:pos x="T4" y="T5"/>
                </a:cxn>
                <a:cxn ang="0">
                  <a:pos x="T6" y="T7"/>
                </a:cxn>
                <a:cxn ang="0">
                  <a:pos x="T8" y="T9"/>
                </a:cxn>
                <a:cxn ang="0">
                  <a:pos x="T10" y="T11"/>
                </a:cxn>
              </a:cxnLst>
              <a:rect l="0" t="0" r="r" b="b"/>
              <a:pathLst>
                <a:path w="847" h="847">
                  <a:moveTo>
                    <a:pt x="847" y="159"/>
                  </a:moveTo>
                  <a:lnTo>
                    <a:pt x="688" y="0"/>
                  </a:lnTo>
                  <a:lnTo>
                    <a:pt x="672" y="15"/>
                  </a:lnTo>
                  <a:lnTo>
                    <a:pt x="0" y="687"/>
                  </a:lnTo>
                  <a:lnTo>
                    <a:pt x="160" y="847"/>
                  </a:lnTo>
                  <a:lnTo>
                    <a:pt x="847"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 name="Freeform 8"/>
            <p:cNvSpPr>
              <a:spLocks/>
            </p:cNvSpPr>
            <p:nvPr userDrawn="1"/>
          </p:nvSpPr>
          <p:spPr bwMode="black">
            <a:xfrm>
              <a:off x="2187936" y="1153068"/>
              <a:ext cx="692184" cy="692184"/>
            </a:xfrm>
            <a:custGeom>
              <a:avLst/>
              <a:gdLst>
                <a:gd name="T0" fmla="*/ 687 w 847"/>
                <a:gd name="T1" fmla="*/ 847 h 847"/>
                <a:gd name="T2" fmla="*/ 847 w 847"/>
                <a:gd name="T3" fmla="*/ 687 h 847"/>
                <a:gd name="T4" fmla="*/ 161 w 847"/>
                <a:gd name="T5" fmla="*/ 0 h 847"/>
                <a:gd name="T6" fmla="*/ 0 w 847"/>
                <a:gd name="T7" fmla="*/ 159 h 847"/>
                <a:gd name="T8" fmla="*/ 16 w 847"/>
                <a:gd name="T9" fmla="*/ 175 h 847"/>
                <a:gd name="T10" fmla="*/ 687 w 847"/>
                <a:gd name="T11" fmla="*/ 847 h 847"/>
              </a:gdLst>
              <a:ahLst/>
              <a:cxnLst>
                <a:cxn ang="0">
                  <a:pos x="T0" y="T1"/>
                </a:cxn>
                <a:cxn ang="0">
                  <a:pos x="T2" y="T3"/>
                </a:cxn>
                <a:cxn ang="0">
                  <a:pos x="T4" y="T5"/>
                </a:cxn>
                <a:cxn ang="0">
                  <a:pos x="T6" y="T7"/>
                </a:cxn>
                <a:cxn ang="0">
                  <a:pos x="T8" y="T9"/>
                </a:cxn>
                <a:cxn ang="0">
                  <a:pos x="T10" y="T11"/>
                </a:cxn>
              </a:cxnLst>
              <a:rect l="0" t="0" r="r" b="b"/>
              <a:pathLst>
                <a:path w="847" h="847">
                  <a:moveTo>
                    <a:pt x="687" y="847"/>
                  </a:moveTo>
                  <a:lnTo>
                    <a:pt x="847" y="687"/>
                  </a:lnTo>
                  <a:lnTo>
                    <a:pt x="161" y="0"/>
                  </a:lnTo>
                  <a:lnTo>
                    <a:pt x="0" y="159"/>
                  </a:lnTo>
                  <a:lnTo>
                    <a:pt x="16" y="175"/>
                  </a:lnTo>
                  <a:lnTo>
                    <a:pt x="687" y="8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9"/>
            <p:cNvSpPr>
              <a:spLocks/>
            </p:cNvSpPr>
            <p:nvPr userDrawn="1"/>
          </p:nvSpPr>
          <p:spPr bwMode="black">
            <a:xfrm>
              <a:off x="3165330" y="908720"/>
              <a:ext cx="184691" cy="791885"/>
            </a:xfrm>
            <a:custGeom>
              <a:avLst/>
              <a:gdLst>
                <a:gd name="T0" fmla="*/ 226 w 226"/>
                <a:gd name="T1" fmla="*/ 0 h 969"/>
                <a:gd name="T2" fmla="*/ 0 w 226"/>
                <a:gd name="T3" fmla="*/ 0 h 969"/>
                <a:gd name="T4" fmla="*/ 0 w 226"/>
                <a:gd name="T5" fmla="*/ 19 h 969"/>
                <a:gd name="T6" fmla="*/ 0 w 226"/>
                <a:gd name="T7" fmla="*/ 969 h 969"/>
                <a:gd name="T8" fmla="*/ 226 w 226"/>
                <a:gd name="T9" fmla="*/ 969 h 969"/>
                <a:gd name="T10" fmla="*/ 226 w 226"/>
                <a:gd name="T11" fmla="*/ 0 h 969"/>
              </a:gdLst>
              <a:ahLst/>
              <a:cxnLst>
                <a:cxn ang="0">
                  <a:pos x="T0" y="T1"/>
                </a:cxn>
                <a:cxn ang="0">
                  <a:pos x="T2" y="T3"/>
                </a:cxn>
                <a:cxn ang="0">
                  <a:pos x="T4" y="T5"/>
                </a:cxn>
                <a:cxn ang="0">
                  <a:pos x="T6" y="T7"/>
                </a:cxn>
                <a:cxn ang="0">
                  <a:pos x="T8" y="T9"/>
                </a:cxn>
                <a:cxn ang="0">
                  <a:pos x="T10" y="T11"/>
                </a:cxn>
              </a:cxnLst>
              <a:rect l="0" t="0" r="r" b="b"/>
              <a:pathLst>
                <a:path w="226" h="969">
                  <a:moveTo>
                    <a:pt x="226" y="0"/>
                  </a:moveTo>
                  <a:lnTo>
                    <a:pt x="0" y="0"/>
                  </a:lnTo>
                  <a:lnTo>
                    <a:pt x="0" y="19"/>
                  </a:lnTo>
                  <a:lnTo>
                    <a:pt x="0" y="969"/>
                  </a:lnTo>
                  <a:lnTo>
                    <a:pt x="226" y="969"/>
                  </a:lnTo>
                  <a:lnTo>
                    <a:pt x="2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7" name="Päivämäärän paikkamerkki 26"/>
          <p:cNvSpPr>
            <a:spLocks noGrp="1"/>
          </p:cNvSpPr>
          <p:nvPr>
            <p:ph type="dt" sz="half" idx="10"/>
          </p:nvPr>
        </p:nvSpPr>
        <p:spPr/>
        <p:txBody>
          <a:bodyPr/>
          <a:lstStyle>
            <a:lvl1pPr>
              <a:defRPr>
                <a:solidFill>
                  <a:srgbClr val="FF8900"/>
                </a:solidFill>
              </a:defRPr>
            </a:lvl1pPr>
          </a:lstStyle>
          <a:p>
            <a:fld id="{6FB1627B-F87D-4D86-A018-67F083383A43}" type="datetime1">
              <a:rPr lang="fi-FI" smtClean="0"/>
              <a:t>29.9.2016</a:t>
            </a:fld>
            <a:endParaRPr lang="fi-FI" dirty="0"/>
          </a:p>
        </p:txBody>
      </p:sp>
      <p:sp>
        <p:nvSpPr>
          <p:cNvPr id="28" name="Alatunnisteen paikkamerkki 27"/>
          <p:cNvSpPr>
            <a:spLocks noGrp="1"/>
          </p:cNvSpPr>
          <p:nvPr>
            <p:ph type="ftr" sz="quarter" idx="11"/>
          </p:nvPr>
        </p:nvSpPr>
        <p:spPr/>
        <p:txBody>
          <a:bodyPr/>
          <a:lstStyle>
            <a:lvl1pPr>
              <a:defRPr>
                <a:solidFill>
                  <a:srgbClr val="FF8900"/>
                </a:solidFill>
              </a:defRPr>
            </a:lvl1pPr>
          </a:lstStyle>
          <a:p>
            <a:r>
              <a:rPr lang="fi-FI" smtClean="0"/>
              <a:t>Lisää tarvittaessa alatunnisteteksti</a:t>
            </a:r>
            <a:endParaRPr lang="fi-FI" dirty="0"/>
          </a:p>
        </p:txBody>
      </p:sp>
      <p:sp>
        <p:nvSpPr>
          <p:cNvPr id="29" name="Dian numeron paikkamerkki 28"/>
          <p:cNvSpPr>
            <a:spLocks noGrp="1"/>
          </p:cNvSpPr>
          <p:nvPr>
            <p:ph type="sldNum" sz="quarter" idx="12"/>
          </p:nvPr>
        </p:nvSpPr>
        <p:spPr/>
        <p:txBody>
          <a:bodyPr/>
          <a:lstStyle>
            <a:lvl1pPr>
              <a:defRPr>
                <a:solidFill>
                  <a:srgbClr val="FF8900"/>
                </a:solidFill>
              </a:defRPr>
            </a:lvl1pPr>
          </a:lstStyle>
          <a:p>
            <a:fld id="{799663BE-0A7D-4715-8D39-0EC59974DD85}" type="slidenum">
              <a:rPr lang="fi-FI" smtClean="0"/>
              <a:pPr/>
              <a:t>‹#›</a:t>
            </a:fld>
            <a:endParaRPr lang="fi-FI"/>
          </a:p>
        </p:txBody>
      </p:sp>
      <p:cxnSp>
        <p:nvCxnSpPr>
          <p:cNvPr id="30" name="Suora yhdysviiva 29"/>
          <p:cNvCxnSpPr/>
          <p:nvPr userDrawn="1"/>
        </p:nvCxnSpPr>
        <p:spPr>
          <a:xfrm>
            <a:off x="341313" y="332656"/>
            <a:ext cx="1016000" cy="0"/>
          </a:xfrm>
          <a:prstGeom prst="line">
            <a:avLst/>
          </a:prstGeom>
          <a:ln w="22225">
            <a:solidFill>
              <a:srgbClr val="FF8900"/>
            </a:solidFill>
          </a:ln>
        </p:spPr>
        <p:style>
          <a:lnRef idx="1">
            <a:schemeClr val="accent1"/>
          </a:lnRef>
          <a:fillRef idx="0">
            <a:schemeClr val="accent1"/>
          </a:fillRef>
          <a:effectRef idx="0">
            <a:schemeClr val="accent1"/>
          </a:effectRef>
          <a:fontRef idx="minor">
            <a:schemeClr val="tx1"/>
          </a:fontRef>
        </p:style>
      </p:cxnSp>
      <p:cxnSp>
        <p:nvCxnSpPr>
          <p:cNvPr id="31" name="Suora yhdysviiva 30"/>
          <p:cNvCxnSpPr/>
          <p:nvPr userDrawn="1"/>
        </p:nvCxnSpPr>
        <p:spPr>
          <a:xfrm>
            <a:off x="1566863" y="332656"/>
            <a:ext cx="4421187" cy="0"/>
          </a:xfrm>
          <a:prstGeom prst="line">
            <a:avLst/>
          </a:prstGeom>
          <a:ln w="22225">
            <a:solidFill>
              <a:srgbClr val="FF8900"/>
            </a:solidFill>
          </a:ln>
        </p:spPr>
        <p:style>
          <a:lnRef idx="1">
            <a:schemeClr val="accent1"/>
          </a:lnRef>
          <a:fillRef idx="0">
            <a:schemeClr val="accent1"/>
          </a:fillRef>
          <a:effectRef idx="0">
            <a:schemeClr val="accent1"/>
          </a:effectRef>
          <a:fontRef idx="minor">
            <a:schemeClr val="tx1"/>
          </a:fontRef>
        </p:style>
      </p:cxnSp>
      <p:cxnSp>
        <p:nvCxnSpPr>
          <p:cNvPr id="32" name="Suora yhdysviiva 31"/>
          <p:cNvCxnSpPr/>
          <p:nvPr userDrawn="1"/>
        </p:nvCxnSpPr>
        <p:spPr>
          <a:xfrm>
            <a:off x="6205538" y="332656"/>
            <a:ext cx="5641974" cy="0"/>
          </a:xfrm>
          <a:prstGeom prst="line">
            <a:avLst/>
          </a:prstGeom>
          <a:ln w="22225">
            <a:solidFill>
              <a:srgbClr val="FF89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62800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äliotsikko A2">
    <p:bg>
      <p:bgPr>
        <a:solidFill>
          <a:srgbClr val="23408F"/>
        </a:solidFill>
        <a:effectLst/>
      </p:bgPr>
    </p:bg>
    <p:spTree>
      <p:nvGrpSpPr>
        <p:cNvPr id="1" name=""/>
        <p:cNvGrpSpPr/>
        <p:nvPr/>
      </p:nvGrpSpPr>
      <p:grpSpPr>
        <a:xfrm>
          <a:off x="0" y="0"/>
          <a:ext cx="0" cy="0"/>
          <a:chOff x="0" y="0"/>
          <a:chExt cx="0" cy="0"/>
        </a:xfrm>
      </p:grpSpPr>
      <p:sp>
        <p:nvSpPr>
          <p:cNvPr id="2" name="Otsikko 1"/>
          <p:cNvSpPr>
            <a:spLocks noGrp="1"/>
          </p:cNvSpPr>
          <p:nvPr>
            <p:ph type="ctrTitle" hasCustomPrompt="1"/>
          </p:nvPr>
        </p:nvSpPr>
        <p:spPr>
          <a:xfrm>
            <a:off x="341313" y="3501008"/>
            <a:ext cx="11510962" cy="2656510"/>
          </a:xfrm>
        </p:spPr>
        <p:txBody>
          <a:bodyPr anchor="t" anchorCtr="0">
            <a:noAutofit/>
          </a:bodyPr>
          <a:lstStyle>
            <a:lvl1pPr algn="ctr">
              <a:defRPr sz="9000">
                <a:solidFill>
                  <a:schemeClr val="bg1"/>
                </a:solidFill>
              </a:defRPr>
            </a:lvl1pPr>
          </a:lstStyle>
          <a:p>
            <a:r>
              <a:rPr lang="fi-FI" dirty="0" smtClean="0"/>
              <a:t>Lisää otsikko</a:t>
            </a:r>
            <a:endParaRPr lang="fi-FI" dirty="0"/>
          </a:p>
        </p:txBody>
      </p:sp>
      <p:grpSp>
        <p:nvGrpSpPr>
          <p:cNvPr id="4" name="Ryhmä 3"/>
          <p:cNvGrpSpPr/>
          <p:nvPr userDrawn="1"/>
        </p:nvGrpSpPr>
        <p:grpSpPr>
          <a:xfrm>
            <a:off x="3791744" y="1268760"/>
            <a:ext cx="4621057" cy="2016652"/>
            <a:chOff x="2187936" y="908720"/>
            <a:chExt cx="2146016" cy="936532"/>
          </a:xfrm>
          <a:solidFill>
            <a:srgbClr val="FF8900"/>
          </a:solidFill>
        </p:grpSpPr>
        <p:sp>
          <p:nvSpPr>
            <p:cNvPr id="7" name="Freeform 7"/>
            <p:cNvSpPr>
              <a:spLocks/>
            </p:cNvSpPr>
            <p:nvPr userDrawn="1"/>
          </p:nvSpPr>
          <p:spPr bwMode="black">
            <a:xfrm>
              <a:off x="3641768" y="1153068"/>
              <a:ext cx="692184" cy="692184"/>
            </a:xfrm>
            <a:custGeom>
              <a:avLst/>
              <a:gdLst>
                <a:gd name="T0" fmla="*/ 847 w 847"/>
                <a:gd name="T1" fmla="*/ 159 h 847"/>
                <a:gd name="T2" fmla="*/ 688 w 847"/>
                <a:gd name="T3" fmla="*/ 0 h 847"/>
                <a:gd name="T4" fmla="*/ 672 w 847"/>
                <a:gd name="T5" fmla="*/ 15 h 847"/>
                <a:gd name="T6" fmla="*/ 0 w 847"/>
                <a:gd name="T7" fmla="*/ 687 h 847"/>
                <a:gd name="T8" fmla="*/ 160 w 847"/>
                <a:gd name="T9" fmla="*/ 847 h 847"/>
                <a:gd name="T10" fmla="*/ 847 w 847"/>
                <a:gd name="T11" fmla="*/ 159 h 847"/>
              </a:gdLst>
              <a:ahLst/>
              <a:cxnLst>
                <a:cxn ang="0">
                  <a:pos x="T0" y="T1"/>
                </a:cxn>
                <a:cxn ang="0">
                  <a:pos x="T2" y="T3"/>
                </a:cxn>
                <a:cxn ang="0">
                  <a:pos x="T4" y="T5"/>
                </a:cxn>
                <a:cxn ang="0">
                  <a:pos x="T6" y="T7"/>
                </a:cxn>
                <a:cxn ang="0">
                  <a:pos x="T8" y="T9"/>
                </a:cxn>
                <a:cxn ang="0">
                  <a:pos x="T10" y="T11"/>
                </a:cxn>
              </a:cxnLst>
              <a:rect l="0" t="0" r="r" b="b"/>
              <a:pathLst>
                <a:path w="847" h="847">
                  <a:moveTo>
                    <a:pt x="847" y="159"/>
                  </a:moveTo>
                  <a:lnTo>
                    <a:pt x="688" y="0"/>
                  </a:lnTo>
                  <a:lnTo>
                    <a:pt x="672" y="15"/>
                  </a:lnTo>
                  <a:lnTo>
                    <a:pt x="0" y="687"/>
                  </a:lnTo>
                  <a:lnTo>
                    <a:pt x="160" y="847"/>
                  </a:lnTo>
                  <a:lnTo>
                    <a:pt x="847"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 name="Freeform 8"/>
            <p:cNvSpPr>
              <a:spLocks/>
            </p:cNvSpPr>
            <p:nvPr userDrawn="1"/>
          </p:nvSpPr>
          <p:spPr bwMode="black">
            <a:xfrm>
              <a:off x="2187936" y="1153068"/>
              <a:ext cx="692184" cy="692184"/>
            </a:xfrm>
            <a:custGeom>
              <a:avLst/>
              <a:gdLst>
                <a:gd name="T0" fmla="*/ 687 w 847"/>
                <a:gd name="T1" fmla="*/ 847 h 847"/>
                <a:gd name="T2" fmla="*/ 847 w 847"/>
                <a:gd name="T3" fmla="*/ 687 h 847"/>
                <a:gd name="T4" fmla="*/ 161 w 847"/>
                <a:gd name="T5" fmla="*/ 0 h 847"/>
                <a:gd name="T6" fmla="*/ 0 w 847"/>
                <a:gd name="T7" fmla="*/ 159 h 847"/>
                <a:gd name="T8" fmla="*/ 16 w 847"/>
                <a:gd name="T9" fmla="*/ 175 h 847"/>
                <a:gd name="T10" fmla="*/ 687 w 847"/>
                <a:gd name="T11" fmla="*/ 847 h 847"/>
              </a:gdLst>
              <a:ahLst/>
              <a:cxnLst>
                <a:cxn ang="0">
                  <a:pos x="T0" y="T1"/>
                </a:cxn>
                <a:cxn ang="0">
                  <a:pos x="T2" y="T3"/>
                </a:cxn>
                <a:cxn ang="0">
                  <a:pos x="T4" y="T5"/>
                </a:cxn>
                <a:cxn ang="0">
                  <a:pos x="T6" y="T7"/>
                </a:cxn>
                <a:cxn ang="0">
                  <a:pos x="T8" y="T9"/>
                </a:cxn>
                <a:cxn ang="0">
                  <a:pos x="T10" y="T11"/>
                </a:cxn>
              </a:cxnLst>
              <a:rect l="0" t="0" r="r" b="b"/>
              <a:pathLst>
                <a:path w="847" h="847">
                  <a:moveTo>
                    <a:pt x="687" y="847"/>
                  </a:moveTo>
                  <a:lnTo>
                    <a:pt x="847" y="687"/>
                  </a:lnTo>
                  <a:lnTo>
                    <a:pt x="161" y="0"/>
                  </a:lnTo>
                  <a:lnTo>
                    <a:pt x="0" y="159"/>
                  </a:lnTo>
                  <a:lnTo>
                    <a:pt x="16" y="175"/>
                  </a:lnTo>
                  <a:lnTo>
                    <a:pt x="687" y="8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9"/>
            <p:cNvSpPr>
              <a:spLocks/>
            </p:cNvSpPr>
            <p:nvPr userDrawn="1"/>
          </p:nvSpPr>
          <p:spPr bwMode="black">
            <a:xfrm>
              <a:off x="3165330" y="908720"/>
              <a:ext cx="184691" cy="791885"/>
            </a:xfrm>
            <a:custGeom>
              <a:avLst/>
              <a:gdLst>
                <a:gd name="T0" fmla="*/ 226 w 226"/>
                <a:gd name="T1" fmla="*/ 0 h 969"/>
                <a:gd name="T2" fmla="*/ 0 w 226"/>
                <a:gd name="T3" fmla="*/ 0 h 969"/>
                <a:gd name="T4" fmla="*/ 0 w 226"/>
                <a:gd name="T5" fmla="*/ 19 h 969"/>
                <a:gd name="T6" fmla="*/ 0 w 226"/>
                <a:gd name="T7" fmla="*/ 969 h 969"/>
                <a:gd name="T8" fmla="*/ 226 w 226"/>
                <a:gd name="T9" fmla="*/ 969 h 969"/>
                <a:gd name="T10" fmla="*/ 226 w 226"/>
                <a:gd name="T11" fmla="*/ 0 h 969"/>
              </a:gdLst>
              <a:ahLst/>
              <a:cxnLst>
                <a:cxn ang="0">
                  <a:pos x="T0" y="T1"/>
                </a:cxn>
                <a:cxn ang="0">
                  <a:pos x="T2" y="T3"/>
                </a:cxn>
                <a:cxn ang="0">
                  <a:pos x="T4" y="T5"/>
                </a:cxn>
                <a:cxn ang="0">
                  <a:pos x="T6" y="T7"/>
                </a:cxn>
                <a:cxn ang="0">
                  <a:pos x="T8" y="T9"/>
                </a:cxn>
                <a:cxn ang="0">
                  <a:pos x="T10" y="T11"/>
                </a:cxn>
              </a:cxnLst>
              <a:rect l="0" t="0" r="r" b="b"/>
              <a:pathLst>
                <a:path w="226" h="969">
                  <a:moveTo>
                    <a:pt x="226" y="0"/>
                  </a:moveTo>
                  <a:lnTo>
                    <a:pt x="0" y="0"/>
                  </a:lnTo>
                  <a:lnTo>
                    <a:pt x="0" y="19"/>
                  </a:lnTo>
                  <a:lnTo>
                    <a:pt x="0" y="969"/>
                  </a:lnTo>
                  <a:lnTo>
                    <a:pt x="226" y="969"/>
                  </a:lnTo>
                  <a:lnTo>
                    <a:pt x="2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3" name="Päivämäärän paikkamerkki 2"/>
          <p:cNvSpPr>
            <a:spLocks noGrp="1"/>
          </p:cNvSpPr>
          <p:nvPr>
            <p:ph type="dt" sz="half" idx="10"/>
          </p:nvPr>
        </p:nvSpPr>
        <p:spPr/>
        <p:txBody>
          <a:bodyPr/>
          <a:lstStyle>
            <a:lvl1pPr>
              <a:defRPr>
                <a:solidFill>
                  <a:srgbClr val="FF8900"/>
                </a:solidFill>
              </a:defRPr>
            </a:lvl1pPr>
          </a:lstStyle>
          <a:p>
            <a:fld id="{63A53309-2499-4312-8F11-25B603ED63C9}" type="datetime1">
              <a:rPr lang="fi-FI" smtClean="0"/>
              <a:t>29.9.2016</a:t>
            </a:fld>
            <a:endParaRPr lang="fi-FI" dirty="0"/>
          </a:p>
        </p:txBody>
      </p:sp>
      <p:sp>
        <p:nvSpPr>
          <p:cNvPr id="5" name="Alatunnisteen paikkamerkki 4"/>
          <p:cNvSpPr>
            <a:spLocks noGrp="1"/>
          </p:cNvSpPr>
          <p:nvPr>
            <p:ph type="ftr" sz="quarter" idx="11"/>
          </p:nvPr>
        </p:nvSpPr>
        <p:spPr/>
        <p:txBody>
          <a:bodyPr/>
          <a:lstStyle>
            <a:lvl1pPr>
              <a:defRPr>
                <a:solidFill>
                  <a:srgbClr val="FF8900"/>
                </a:solidFill>
              </a:defRPr>
            </a:lvl1pPr>
          </a:lstStyle>
          <a:p>
            <a:r>
              <a:rPr lang="fi-FI" smtClean="0"/>
              <a:t>Lisää tarvittaessa alatunnisteteksti</a:t>
            </a:r>
            <a:endParaRPr lang="fi-FI" dirty="0"/>
          </a:p>
        </p:txBody>
      </p:sp>
      <p:sp>
        <p:nvSpPr>
          <p:cNvPr id="6" name="Dian numeron paikkamerkki 5"/>
          <p:cNvSpPr>
            <a:spLocks noGrp="1"/>
          </p:cNvSpPr>
          <p:nvPr>
            <p:ph type="sldNum" sz="quarter" idx="12"/>
          </p:nvPr>
        </p:nvSpPr>
        <p:spPr/>
        <p:txBody>
          <a:bodyPr/>
          <a:lstStyle>
            <a:lvl1pPr>
              <a:defRPr>
                <a:solidFill>
                  <a:srgbClr val="FF8900"/>
                </a:solidFill>
              </a:defRPr>
            </a:lvl1pPr>
          </a:lstStyle>
          <a:p>
            <a:fld id="{799663BE-0A7D-4715-8D39-0EC59974DD85}" type="slidenum">
              <a:rPr lang="fi-FI" smtClean="0"/>
              <a:pPr/>
              <a:t>‹#›</a:t>
            </a:fld>
            <a:endParaRPr lang="fi-FI"/>
          </a:p>
        </p:txBody>
      </p:sp>
      <p:cxnSp>
        <p:nvCxnSpPr>
          <p:cNvPr id="11" name="Suora yhdysviiva 10"/>
          <p:cNvCxnSpPr/>
          <p:nvPr userDrawn="1"/>
        </p:nvCxnSpPr>
        <p:spPr>
          <a:xfrm>
            <a:off x="341313" y="332656"/>
            <a:ext cx="1016000" cy="0"/>
          </a:xfrm>
          <a:prstGeom prst="line">
            <a:avLst/>
          </a:prstGeom>
          <a:ln w="22225">
            <a:solidFill>
              <a:srgbClr val="FF8900"/>
            </a:solidFill>
          </a:ln>
        </p:spPr>
        <p:style>
          <a:lnRef idx="1">
            <a:schemeClr val="accent1"/>
          </a:lnRef>
          <a:fillRef idx="0">
            <a:schemeClr val="accent1"/>
          </a:fillRef>
          <a:effectRef idx="0">
            <a:schemeClr val="accent1"/>
          </a:effectRef>
          <a:fontRef idx="minor">
            <a:schemeClr val="tx1"/>
          </a:fontRef>
        </p:style>
      </p:cxnSp>
      <p:cxnSp>
        <p:nvCxnSpPr>
          <p:cNvPr id="12" name="Suora yhdysviiva 11"/>
          <p:cNvCxnSpPr/>
          <p:nvPr userDrawn="1"/>
        </p:nvCxnSpPr>
        <p:spPr>
          <a:xfrm>
            <a:off x="1566863" y="332656"/>
            <a:ext cx="4421187" cy="0"/>
          </a:xfrm>
          <a:prstGeom prst="line">
            <a:avLst/>
          </a:prstGeom>
          <a:ln w="22225">
            <a:solidFill>
              <a:srgbClr val="FF8900"/>
            </a:solidFill>
          </a:ln>
        </p:spPr>
        <p:style>
          <a:lnRef idx="1">
            <a:schemeClr val="accent1"/>
          </a:lnRef>
          <a:fillRef idx="0">
            <a:schemeClr val="accent1"/>
          </a:fillRef>
          <a:effectRef idx="0">
            <a:schemeClr val="accent1"/>
          </a:effectRef>
          <a:fontRef idx="minor">
            <a:schemeClr val="tx1"/>
          </a:fontRef>
        </p:style>
      </p:cxnSp>
      <p:cxnSp>
        <p:nvCxnSpPr>
          <p:cNvPr id="13" name="Suora yhdysviiva 12"/>
          <p:cNvCxnSpPr/>
          <p:nvPr userDrawn="1"/>
        </p:nvCxnSpPr>
        <p:spPr>
          <a:xfrm>
            <a:off x="6205538" y="332656"/>
            <a:ext cx="5641974" cy="0"/>
          </a:xfrm>
          <a:prstGeom prst="line">
            <a:avLst/>
          </a:prstGeom>
          <a:ln w="22225">
            <a:solidFill>
              <a:srgbClr val="FF89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8308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äliotsikko A3">
    <p:bg>
      <p:bgPr>
        <a:solidFill>
          <a:srgbClr val="01AEEF"/>
        </a:solidFill>
        <a:effectLst/>
      </p:bgPr>
    </p:bg>
    <p:spTree>
      <p:nvGrpSpPr>
        <p:cNvPr id="1" name=""/>
        <p:cNvGrpSpPr/>
        <p:nvPr/>
      </p:nvGrpSpPr>
      <p:grpSpPr>
        <a:xfrm>
          <a:off x="0" y="0"/>
          <a:ext cx="0" cy="0"/>
          <a:chOff x="0" y="0"/>
          <a:chExt cx="0" cy="0"/>
        </a:xfrm>
      </p:grpSpPr>
      <p:sp>
        <p:nvSpPr>
          <p:cNvPr id="2" name="Otsikko 1"/>
          <p:cNvSpPr>
            <a:spLocks noGrp="1"/>
          </p:cNvSpPr>
          <p:nvPr>
            <p:ph type="ctrTitle" hasCustomPrompt="1"/>
          </p:nvPr>
        </p:nvSpPr>
        <p:spPr>
          <a:xfrm>
            <a:off x="341313" y="3501008"/>
            <a:ext cx="11510962" cy="2656510"/>
          </a:xfrm>
        </p:spPr>
        <p:txBody>
          <a:bodyPr anchor="t" anchorCtr="0">
            <a:noAutofit/>
          </a:bodyPr>
          <a:lstStyle>
            <a:lvl1pPr algn="ctr">
              <a:defRPr sz="9000">
                <a:solidFill>
                  <a:schemeClr val="bg1"/>
                </a:solidFill>
              </a:defRPr>
            </a:lvl1pPr>
          </a:lstStyle>
          <a:p>
            <a:r>
              <a:rPr lang="fi-FI" dirty="0" smtClean="0"/>
              <a:t>Lisää otsikko</a:t>
            </a:r>
            <a:endParaRPr lang="fi-FI" dirty="0"/>
          </a:p>
        </p:txBody>
      </p:sp>
      <p:grpSp>
        <p:nvGrpSpPr>
          <p:cNvPr id="4" name="Ryhmä 3"/>
          <p:cNvGrpSpPr/>
          <p:nvPr userDrawn="1"/>
        </p:nvGrpSpPr>
        <p:grpSpPr>
          <a:xfrm>
            <a:off x="3791744" y="1268760"/>
            <a:ext cx="4621057" cy="2016652"/>
            <a:chOff x="2187936" y="908720"/>
            <a:chExt cx="2146016" cy="936532"/>
          </a:xfrm>
          <a:solidFill>
            <a:srgbClr val="FFF200"/>
          </a:solidFill>
        </p:grpSpPr>
        <p:sp>
          <p:nvSpPr>
            <p:cNvPr id="7" name="Freeform 7"/>
            <p:cNvSpPr>
              <a:spLocks/>
            </p:cNvSpPr>
            <p:nvPr userDrawn="1"/>
          </p:nvSpPr>
          <p:spPr bwMode="black">
            <a:xfrm>
              <a:off x="3641768" y="1153068"/>
              <a:ext cx="692184" cy="692184"/>
            </a:xfrm>
            <a:custGeom>
              <a:avLst/>
              <a:gdLst>
                <a:gd name="T0" fmla="*/ 847 w 847"/>
                <a:gd name="T1" fmla="*/ 159 h 847"/>
                <a:gd name="T2" fmla="*/ 688 w 847"/>
                <a:gd name="T3" fmla="*/ 0 h 847"/>
                <a:gd name="T4" fmla="*/ 672 w 847"/>
                <a:gd name="T5" fmla="*/ 15 h 847"/>
                <a:gd name="T6" fmla="*/ 0 w 847"/>
                <a:gd name="T7" fmla="*/ 687 h 847"/>
                <a:gd name="T8" fmla="*/ 160 w 847"/>
                <a:gd name="T9" fmla="*/ 847 h 847"/>
                <a:gd name="T10" fmla="*/ 847 w 847"/>
                <a:gd name="T11" fmla="*/ 159 h 847"/>
              </a:gdLst>
              <a:ahLst/>
              <a:cxnLst>
                <a:cxn ang="0">
                  <a:pos x="T0" y="T1"/>
                </a:cxn>
                <a:cxn ang="0">
                  <a:pos x="T2" y="T3"/>
                </a:cxn>
                <a:cxn ang="0">
                  <a:pos x="T4" y="T5"/>
                </a:cxn>
                <a:cxn ang="0">
                  <a:pos x="T6" y="T7"/>
                </a:cxn>
                <a:cxn ang="0">
                  <a:pos x="T8" y="T9"/>
                </a:cxn>
                <a:cxn ang="0">
                  <a:pos x="T10" y="T11"/>
                </a:cxn>
              </a:cxnLst>
              <a:rect l="0" t="0" r="r" b="b"/>
              <a:pathLst>
                <a:path w="847" h="847">
                  <a:moveTo>
                    <a:pt x="847" y="159"/>
                  </a:moveTo>
                  <a:lnTo>
                    <a:pt x="688" y="0"/>
                  </a:lnTo>
                  <a:lnTo>
                    <a:pt x="672" y="15"/>
                  </a:lnTo>
                  <a:lnTo>
                    <a:pt x="0" y="687"/>
                  </a:lnTo>
                  <a:lnTo>
                    <a:pt x="160" y="847"/>
                  </a:lnTo>
                  <a:lnTo>
                    <a:pt x="847"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 name="Freeform 8"/>
            <p:cNvSpPr>
              <a:spLocks/>
            </p:cNvSpPr>
            <p:nvPr userDrawn="1"/>
          </p:nvSpPr>
          <p:spPr bwMode="black">
            <a:xfrm>
              <a:off x="2187936" y="1153068"/>
              <a:ext cx="692184" cy="692184"/>
            </a:xfrm>
            <a:custGeom>
              <a:avLst/>
              <a:gdLst>
                <a:gd name="T0" fmla="*/ 687 w 847"/>
                <a:gd name="T1" fmla="*/ 847 h 847"/>
                <a:gd name="T2" fmla="*/ 847 w 847"/>
                <a:gd name="T3" fmla="*/ 687 h 847"/>
                <a:gd name="T4" fmla="*/ 161 w 847"/>
                <a:gd name="T5" fmla="*/ 0 h 847"/>
                <a:gd name="T6" fmla="*/ 0 w 847"/>
                <a:gd name="T7" fmla="*/ 159 h 847"/>
                <a:gd name="T8" fmla="*/ 16 w 847"/>
                <a:gd name="T9" fmla="*/ 175 h 847"/>
                <a:gd name="T10" fmla="*/ 687 w 847"/>
                <a:gd name="T11" fmla="*/ 847 h 847"/>
              </a:gdLst>
              <a:ahLst/>
              <a:cxnLst>
                <a:cxn ang="0">
                  <a:pos x="T0" y="T1"/>
                </a:cxn>
                <a:cxn ang="0">
                  <a:pos x="T2" y="T3"/>
                </a:cxn>
                <a:cxn ang="0">
                  <a:pos x="T4" y="T5"/>
                </a:cxn>
                <a:cxn ang="0">
                  <a:pos x="T6" y="T7"/>
                </a:cxn>
                <a:cxn ang="0">
                  <a:pos x="T8" y="T9"/>
                </a:cxn>
                <a:cxn ang="0">
                  <a:pos x="T10" y="T11"/>
                </a:cxn>
              </a:cxnLst>
              <a:rect l="0" t="0" r="r" b="b"/>
              <a:pathLst>
                <a:path w="847" h="847">
                  <a:moveTo>
                    <a:pt x="687" y="847"/>
                  </a:moveTo>
                  <a:lnTo>
                    <a:pt x="847" y="687"/>
                  </a:lnTo>
                  <a:lnTo>
                    <a:pt x="161" y="0"/>
                  </a:lnTo>
                  <a:lnTo>
                    <a:pt x="0" y="159"/>
                  </a:lnTo>
                  <a:lnTo>
                    <a:pt x="16" y="175"/>
                  </a:lnTo>
                  <a:lnTo>
                    <a:pt x="687" y="8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9"/>
            <p:cNvSpPr>
              <a:spLocks/>
            </p:cNvSpPr>
            <p:nvPr userDrawn="1"/>
          </p:nvSpPr>
          <p:spPr bwMode="black">
            <a:xfrm>
              <a:off x="3165330" y="908720"/>
              <a:ext cx="184691" cy="791885"/>
            </a:xfrm>
            <a:custGeom>
              <a:avLst/>
              <a:gdLst>
                <a:gd name="T0" fmla="*/ 226 w 226"/>
                <a:gd name="T1" fmla="*/ 0 h 969"/>
                <a:gd name="T2" fmla="*/ 0 w 226"/>
                <a:gd name="T3" fmla="*/ 0 h 969"/>
                <a:gd name="T4" fmla="*/ 0 w 226"/>
                <a:gd name="T5" fmla="*/ 19 h 969"/>
                <a:gd name="T6" fmla="*/ 0 w 226"/>
                <a:gd name="T7" fmla="*/ 969 h 969"/>
                <a:gd name="T8" fmla="*/ 226 w 226"/>
                <a:gd name="T9" fmla="*/ 969 h 969"/>
                <a:gd name="T10" fmla="*/ 226 w 226"/>
                <a:gd name="T11" fmla="*/ 0 h 969"/>
              </a:gdLst>
              <a:ahLst/>
              <a:cxnLst>
                <a:cxn ang="0">
                  <a:pos x="T0" y="T1"/>
                </a:cxn>
                <a:cxn ang="0">
                  <a:pos x="T2" y="T3"/>
                </a:cxn>
                <a:cxn ang="0">
                  <a:pos x="T4" y="T5"/>
                </a:cxn>
                <a:cxn ang="0">
                  <a:pos x="T6" y="T7"/>
                </a:cxn>
                <a:cxn ang="0">
                  <a:pos x="T8" y="T9"/>
                </a:cxn>
                <a:cxn ang="0">
                  <a:pos x="T10" y="T11"/>
                </a:cxn>
              </a:cxnLst>
              <a:rect l="0" t="0" r="r" b="b"/>
              <a:pathLst>
                <a:path w="226" h="969">
                  <a:moveTo>
                    <a:pt x="226" y="0"/>
                  </a:moveTo>
                  <a:lnTo>
                    <a:pt x="0" y="0"/>
                  </a:lnTo>
                  <a:lnTo>
                    <a:pt x="0" y="19"/>
                  </a:lnTo>
                  <a:lnTo>
                    <a:pt x="0" y="969"/>
                  </a:lnTo>
                  <a:lnTo>
                    <a:pt x="226" y="969"/>
                  </a:lnTo>
                  <a:lnTo>
                    <a:pt x="2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3" name="Päivämäärän paikkamerkki 2"/>
          <p:cNvSpPr>
            <a:spLocks noGrp="1"/>
          </p:cNvSpPr>
          <p:nvPr>
            <p:ph type="dt" sz="half" idx="10"/>
          </p:nvPr>
        </p:nvSpPr>
        <p:spPr/>
        <p:txBody>
          <a:bodyPr/>
          <a:lstStyle>
            <a:lvl1pPr>
              <a:defRPr>
                <a:solidFill>
                  <a:srgbClr val="FFF200"/>
                </a:solidFill>
              </a:defRPr>
            </a:lvl1pPr>
          </a:lstStyle>
          <a:p>
            <a:fld id="{5C3165A7-8E67-48FC-BCFC-C205E33FC8A5}" type="datetime1">
              <a:rPr lang="fi-FI" smtClean="0"/>
              <a:t>29.9.2016</a:t>
            </a:fld>
            <a:endParaRPr lang="fi-FI" dirty="0"/>
          </a:p>
        </p:txBody>
      </p:sp>
      <p:sp>
        <p:nvSpPr>
          <p:cNvPr id="5" name="Alatunnisteen paikkamerkki 4"/>
          <p:cNvSpPr>
            <a:spLocks noGrp="1"/>
          </p:cNvSpPr>
          <p:nvPr>
            <p:ph type="ftr" sz="quarter" idx="11"/>
          </p:nvPr>
        </p:nvSpPr>
        <p:spPr/>
        <p:txBody>
          <a:bodyPr/>
          <a:lstStyle>
            <a:lvl1pPr>
              <a:defRPr>
                <a:solidFill>
                  <a:srgbClr val="FFF200"/>
                </a:solidFill>
              </a:defRPr>
            </a:lvl1pPr>
          </a:lstStyle>
          <a:p>
            <a:r>
              <a:rPr lang="fi-FI" smtClean="0"/>
              <a:t>Lisää tarvittaessa alatunnisteteksti</a:t>
            </a:r>
            <a:endParaRPr lang="fi-FI" dirty="0"/>
          </a:p>
        </p:txBody>
      </p:sp>
      <p:sp>
        <p:nvSpPr>
          <p:cNvPr id="6" name="Dian numeron paikkamerkki 5"/>
          <p:cNvSpPr>
            <a:spLocks noGrp="1"/>
          </p:cNvSpPr>
          <p:nvPr>
            <p:ph type="sldNum" sz="quarter" idx="12"/>
          </p:nvPr>
        </p:nvSpPr>
        <p:spPr/>
        <p:txBody>
          <a:bodyPr/>
          <a:lstStyle>
            <a:lvl1pPr>
              <a:defRPr>
                <a:solidFill>
                  <a:srgbClr val="FFF200"/>
                </a:solidFill>
              </a:defRPr>
            </a:lvl1pPr>
          </a:lstStyle>
          <a:p>
            <a:fld id="{799663BE-0A7D-4715-8D39-0EC59974DD85}" type="slidenum">
              <a:rPr lang="fi-FI" smtClean="0"/>
              <a:pPr/>
              <a:t>‹#›</a:t>
            </a:fld>
            <a:endParaRPr lang="fi-FI"/>
          </a:p>
        </p:txBody>
      </p:sp>
      <p:cxnSp>
        <p:nvCxnSpPr>
          <p:cNvPr id="11" name="Suora yhdysviiva 10"/>
          <p:cNvCxnSpPr/>
          <p:nvPr userDrawn="1"/>
        </p:nvCxnSpPr>
        <p:spPr>
          <a:xfrm>
            <a:off x="341313" y="332656"/>
            <a:ext cx="1016000" cy="0"/>
          </a:xfrm>
          <a:prstGeom prst="line">
            <a:avLst/>
          </a:prstGeom>
          <a:ln w="22225">
            <a:solidFill>
              <a:srgbClr val="FFF200"/>
            </a:solidFill>
          </a:ln>
        </p:spPr>
        <p:style>
          <a:lnRef idx="1">
            <a:schemeClr val="accent1"/>
          </a:lnRef>
          <a:fillRef idx="0">
            <a:schemeClr val="accent1"/>
          </a:fillRef>
          <a:effectRef idx="0">
            <a:schemeClr val="accent1"/>
          </a:effectRef>
          <a:fontRef idx="minor">
            <a:schemeClr val="tx1"/>
          </a:fontRef>
        </p:style>
      </p:cxnSp>
      <p:cxnSp>
        <p:nvCxnSpPr>
          <p:cNvPr id="12" name="Suora yhdysviiva 11"/>
          <p:cNvCxnSpPr/>
          <p:nvPr userDrawn="1"/>
        </p:nvCxnSpPr>
        <p:spPr>
          <a:xfrm>
            <a:off x="1566863" y="332656"/>
            <a:ext cx="4421187" cy="0"/>
          </a:xfrm>
          <a:prstGeom prst="line">
            <a:avLst/>
          </a:prstGeom>
          <a:ln w="22225">
            <a:solidFill>
              <a:srgbClr val="FFF200"/>
            </a:solidFill>
          </a:ln>
        </p:spPr>
        <p:style>
          <a:lnRef idx="1">
            <a:schemeClr val="accent1"/>
          </a:lnRef>
          <a:fillRef idx="0">
            <a:schemeClr val="accent1"/>
          </a:fillRef>
          <a:effectRef idx="0">
            <a:schemeClr val="accent1"/>
          </a:effectRef>
          <a:fontRef idx="minor">
            <a:schemeClr val="tx1"/>
          </a:fontRef>
        </p:style>
      </p:cxnSp>
      <p:cxnSp>
        <p:nvCxnSpPr>
          <p:cNvPr id="13" name="Suora yhdysviiva 12"/>
          <p:cNvCxnSpPr/>
          <p:nvPr userDrawn="1"/>
        </p:nvCxnSpPr>
        <p:spPr>
          <a:xfrm>
            <a:off x="6205538" y="332656"/>
            <a:ext cx="5641974" cy="0"/>
          </a:xfrm>
          <a:prstGeom prst="line">
            <a:avLst/>
          </a:prstGeom>
          <a:ln w="22225">
            <a:solidFill>
              <a:srgbClr val="FFF2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11721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äliotsikko A4">
    <p:bg>
      <p:bgPr>
        <a:solidFill>
          <a:srgbClr val="4BBCA9"/>
        </a:solidFill>
        <a:effectLst/>
      </p:bgPr>
    </p:bg>
    <p:spTree>
      <p:nvGrpSpPr>
        <p:cNvPr id="1" name=""/>
        <p:cNvGrpSpPr/>
        <p:nvPr/>
      </p:nvGrpSpPr>
      <p:grpSpPr>
        <a:xfrm>
          <a:off x="0" y="0"/>
          <a:ext cx="0" cy="0"/>
          <a:chOff x="0" y="0"/>
          <a:chExt cx="0" cy="0"/>
        </a:xfrm>
      </p:grpSpPr>
      <p:sp>
        <p:nvSpPr>
          <p:cNvPr id="2" name="Otsikko 1"/>
          <p:cNvSpPr>
            <a:spLocks noGrp="1"/>
          </p:cNvSpPr>
          <p:nvPr>
            <p:ph type="ctrTitle" hasCustomPrompt="1"/>
          </p:nvPr>
        </p:nvSpPr>
        <p:spPr>
          <a:xfrm>
            <a:off x="341313" y="3501008"/>
            <a:ext cx="11510962" cy="2656510"/>
          </a:xfrm>
        </p:spPr>
        <p:txBody>
          <a:bodyPr anchor="t" anchorCtr="0">
            <a:noAutofit/>
          </a:bodyPr>
          <a:lstStyle>
            <a:lvl1pPr algn="ctr">
              <a:defRPr sz="9000">
                <a:solidFill>
                  <a:schemeClr val="bg1"/>
                </a:solidFill>
              </a:defRPr>
            </a:lvl1pPr>
          </a:lstStyle>
          <a:p>
            <a:r>
              <a:rPr lang="fi-FI" dirty="0" smtClean="0"/>
              <a:t>Lisää otsikko</a:t>
            </a:r>
            <a:endParaRPr lang="fi-FI" dirty="0"/>
          </a:p>
        </p:txBody>
      </p:sp>
      <p:grpSp>
        <p:nvGrpSpPr>
          <p:cNvPr id="4" name="Ryhmä 3"/>
          <p:cNvGrpSpPr/>
          <p:nvPr userDrawn="1"/>
        </p:nvGrpSpPr>
        <p:grpSpPr>
          <a:xfrm>
            <a:off x="3791744" y="1268760"/>
            <a:ext cx="4621057" cy="2016652"/>
            <a:chOff x="2187936" y="908720"/>
            <a:chExt cx="2146016" cy="936532"/>
          </a:xfrm>
          <a:solidFill>
            <a:srgbClr val="FFF200"/>
          </a:solidFill>
        </p:grpSpPr>
        <p:sp>
          <p:nvSpPr>
            <p:cNvPr id="7" name="Freeform 7"/>
            <p:cNvSpPr>
              <a:spLocks/>
            </p:cNvSpPr>
            <p:nvPr userDrawn="1"/>
          </p:nvSpPr>
          <p:spPr bwMode="black">
            <a:xfrm>
              <a:off x="3641768" y="1153068"/>
              <a:ext cx="692184" cy="692184"/>
            </a:xfrm>
            <a:custGeom>
              <a:avLst/>
              <a:gdLst>
                <a:gd name="T0" fmla="*/ 847 w 847"/>
                <a:gd name="T1" fmla="*/ 159 h 847"/>
                <a:gd name="T2" fmla="*/ 688 w 847"/>
                <a:gd name="T3" fmla="*/ 0 h 847"/>
                <a:gd name="T4" fmla="*/ 672 w 847"/>
                <a:gd name="T5" fmla="*/ 15 h 847"/>
                <a:gd name="T6" fmla="*/ 0 w 847"/>
                <a:gd name="T7" fmla="*/ 687 h 847"/>
                <a:gd name="T8" fmla="*/ 160 w 847"/>
                <a:gd name="T9" fmla="*/ 847 h 847"/>
                <a:gd name="T10" fmla="*/ 847 w 847"/>
                <a:gd name="T11" fmla="*/ 159 h 847"/>
              </a:gdLst>
              <a:ahLst/>
              <a:cxnLst>
                <a:cxn ang="0">
                  <a:pos x="T0" y="T1"/>
                </a:cxn>
                <a:cxn ang="0">
                  <a:pos x="T2" y="T3"/>
                </a:cxn>
                <a:cxn ang="0">
                  <a:pos x="T4" y="T5"/>
                </a:cxn>
                <a:cxn ang="0">
                  <a:pos x="T6" y="T7"/>
                </a:cxn>
                <a:cxn ang="0">
                  <a:pos x="T8" y="T9"/>
                </a:cxn>
                <a:cxn ang="0">
                  <a:pos x="T10" y="T11"/>
                </a:cxn>
              </a:cxnLst>
              <a:rect l="0" t="0" r="r" b="b"/>
              <a:pathLst>
                <a:path w="847" h="847">
                  <a:moveTo>
                    <a:pt x="847" y="159"/>
                  </a:moveTo>
                  <a:lnTo>
                    <a:pt x="688" y="0"/>
                  </a:lnTo>
                  <a:lnTo>
                    <a:pt x="672" y="15"/>
                  </a:lnTo>
                  <a:lnTo>
                    <a:pt x="0" y="687"/>
                  </a:lnTo>
                  <a:lnTo>
                    <a:pt x="160" y="847"/>
                  </a:lnTo>
                  <a:lnTo>
                    <a:pt x="847"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 name="Freeform 8"/>
            <p:cNvSpPr>
              <a:spLocks/>
            </p:cNvSpPr>
            <p:nvPr userDrawn="1"/>
          </p:nvSpPr>
          <p:spPr bwMode="black">
            <a:xfrm>
              <a:off x="2187936" y="1153068"/>
              <a:ext cx="692184" cy="692184"/>
            </a:xfrm>
            <a:custGeom>
              <a:avLst/>
              <a:gdLst>
                <a:gd name="T0" fmla="*/ 687 w 847"/>
                <a:gd name="T1" fmla="*/ 847 h 847"/>
                <a:gd name="T2" fmla="*/ 847 w 847"/>
                <a:gd name="T3" fmla="*/ 687 h 847"/>
                <a:gd name="T4" fmla="*/ 161 w 847"/>
                <a:gd name="T5" fmla="*/ 0 h 847"/>
                <a:gd name="T6" fmla="*/ 0 w 847"/>
                <a:gd name="T7" fmla="*/ 159 h 847"/>
                <a:gd name="T8" fmla="*/ 16 w 847"/>
                <a:gd name="T9" fmla="*/ 175 h 847"/>
                <a:gd name="T10" fmla="*/ 687 w 847"/>
                <a:gd name="T11" fmla="*/ 847 h 847"/>
              </a:gdLst>
              <a:ahLst/>
              <a:cxnLst>
                <a:cxn ang="0">
                  <a:pos x="T0" y="T1"/>
                </a:cxn>
                <a:cxn ang="0">
                  <a:pos x="T2" y="T3"/>
                </a:cxn>
                <a:cxn ang="0">
                  <a:pos x="T4" y="T5"/>
                </a:cxn>
                <a:cxn ang="0">
                  <a:pos x="T6" y="T7"/>
                </a:cxn>
                <a:cxn ang="0">
                  <a:pos x="T8" y="T9"/>
                </a:cxn>
                <a:cxn ang="0">
                  <a:pos x="T10" y="T11"/>
                </a:cxn>
              </a:cxnLst>
              <a:rect l="0" t="0" r="r" b="b"/>
              <a:pathLst>
                <a:path w="847" h="847">
                  <a:moveTo>
                    <a:pt x="687" y="847"/>
                  </a:moveTo>
                  <a:lnTo>
                    <a:pt x="847" y="687"/>
                  </a:lnTo>
                  <a:lnTo>
                    <a:pt x="161" y="0"/>
                  </a:lnTo>
                  <a:lnTo>
                    <a:pt x="0" y="159"/>
                  </a:lnTo>
                  <a:lnTo>
                    <a:pt x="16" y="175"/>
                  </a:lnTo>
                  <a:lnTo>
                    <a:pt x="687" y="8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9"/>
            <p:cNvSpPr>
              <a:spLocks/>
            </p:cNvSpPr>
            <p:nvPr userDrawn="1"/>
          </p:nvSpPr>
          <p:spPr bwMode="black">
            <a:xfrm>
              <a:off x="3165330" y="908720"/>
              <a:ext cx="184691" cy="791885"/>
            </a:xfrm>
            <a:custGeom>
              <a:avLst/>
              <a:gdLst>
                <a:gd name="T0" fmla="*/ 226 w 226"/>
                <a:gd name="T1" fmla="*/ 0 h 969"/>
                <a:gd name="T2" fmla="*/ 0 w 226"/>
                <a:gd name="T3" fmla="*/ 0 h 969"/>
                <a:gd name="T4" fmla="*/ 0 w 226"/>
                <a:gd name="T5" fmla="*/ 19 h 969"/>
                <a:gd name="T6" fmla="*/ 0 w 226"/>
                <a:gd name="T7" fmla="*/ 969 h 969"/>
                <a:gd name="T8" fmla="*/ 226 w 226"/>
                <a:gd name="T9" fmla="*/ 969 h 969"/>
                <a:gd name="T10" fmla="*/ 226 w 226"/>
                <a:gd name="T11" fmla="*/ 0 h 969"/>
              </a:gdLst>
              <a:ahLst/>
              <a:cxnLst>
                <a:cxn ang="0">
                  <a:pos x="T0" y="T1"/>
                </a:cxn>
                <a:cxn ang="0">
                  <a:pos x="T2" y="T3"/>
                </a:cxn>
                <a:cxn ang="0">
                  <a:pos x="T4" y="T5"/>
                </a:cxn>
                <a:cxn ang="0">
                  <a:pos x="T6" y="T7"/>
                </a:cxn>
                <a:cxn ang="0">
                  <a:pos x="T8" y="T9"/>
                </a:cxn>
                <a:cxn ang="0">
                  <a:pos x="T10" y="T11"/>
                </a:cxn>
              </a:cxnLst>
              <a:rect l="0" t="0" r="r" b="b"/>
              <a:pathLst>
                <a:path w="226" h="969">
                  <a:moveTo>
                    <a:pt x="226" y="0"/>
                  </a:moveTo>
                  <a:lnTo>
                    <a:pt x="0" y="0"/>
                  </a:lnTo>
                  <a:lnTo>
                    <a:pt x="0" y="19"/>
                  </a:lnTo>
                  <a:lnTo>
                    <a:pt x="0" y="969"/>
                  </a:lnTo>
                  <a:lnTo>
                    <a:pt x="226" y="969"/>
                  </a:lnTo>
                  <a:lnTo>
                    <a:pt x="2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3" name="Päivämäärän paikkamerkki 2"/>
          <p:cNvSpPr>
            <a:spLocks noGrp="1"/>
          </p:cNvSpPr>
          <p:nvPr>
            <p:ph type="dt" sz="half" idx="10"/>
          </p:nvPr>
        </p:nvSpPr>
        <p:spPr/>
        <p:txBody>
          <a:bodyPr/>
          <a:lstStyle>
            <a:lvl1pPr>
              <a:defRPr>
                <a:solidFill>
                  <a:srgbClr val="FFF200"/>
                </a:solidFill>
              </a:defRPr>
            </a:lvl1pPr>
          </a:lstStyle>
          <a:p>
            <a:fld id="{3F894C02-2BBB-46B0-94F7-BF4914EDA059}" type="datetime1">
              <a:rPr lang="fi-FI" smtClean="0"/>
              <a:t>29.9.2016</a:t>
            </a:fld>
            <a:endParaRPr lang="fi-FI" dirty="0"/>
          </a:p>
        </p:txBody>
      </p:sp>
      <p:sp>
        <p:nvSpPr>
          <p:cNvPr id="5" name="Alatunnisteen paikkamerkki 4"/>
          <p:cNvSpPr>
            <a:spLocks noGrp="1"/>
          </p:cNvSpPr>
          <p:nvPr>
            <p:ph type="ftr" sz="quarter" idx="11"/>
          </p:nvPr>
        </p:nvSpPr>
        <p:spPr/>
        <p:txBody>
          <a:bodyPr/>
          <a:lstStyle>
            <a:lvl1pPr>
              <a:defRPr>
                <a:solidFill>
                  <a:srgbClr val="FFF200"/>
                </a:solidFill>
              </a:defRPr>
            </a:lvl1pPr>
          </a:lstStyle>
          <a:p>
            <a:r>
              <a:rPr lang="fi-FI" smtClean="0"/>
              <a:t>Lisää tarvittaessa alatunnisteteksti</a:t>
            </a:r>
            <a:endParaRPr lang="fi-FI" dirty="0"/>
          </a:p>
        </p:txBody>
      </p:sp>
      <p:sp>
        <p:nvSpPr>
          <p:cNvPr id="6" name="Dian numeron paikkamerkki 5"/>
          <p:cNvSpPr>
            <a:spLocks noGrp="1"/>
          </p:cNvSpPr>
          <p:nvPr>
            <p:ph type="sldNum" sz="quarter" idx="12"/>
          </p:nvPr>
        </p:nvSpPr>
        <p:spPr/>
        <p:txBody>
          <a:bodyPr/>
          <a:lstStyle>
            <a:lvl1pPr>
              <a:defRPr>
                <a:solidFill>
                  <a:srgbClr val="FFF200"/>
                </a:solidFill>
              </a:defRPr>
            </a:lvl1pPr>
          </a:lstStyle>
          <a:p>
            <a:fld id="{799663BE-0A7D-4715-8D39-0EC59974DD85}" type="slidenum">
              <a:rPr lang="fi-FI" smtClean="0"/>
              <a:pPr/>
              <a:t>‹#›</a:t>
            </a:fld>
            <a:endParaRPr lang="fi-FI"/>
          </a:p>
        </p:txBody>
      </p:sp>
      <p:cxnSp>
        <p:nvCxnSpPr>
          <p:cNvPr id="11" name="Suora yhdysviiva 10"/>
          <p:cNvCxnSpPr/>
          <p:nvPr userDrawn="1"/>
        </p:nvCxnSpPr>
        <p:spPr>
          <a:xfrm>
            <a:off x="341313" y="332656"/>
            <a:ext cx="1016000" cy="0"/>
          </a:xfrm>
          <a:prstGeom prst="line">
            <a:avLst/>
          </a:prstGeom>
          <a:ln w="22225">
            <a:solidFill>
              <a:srgbClr val="FFF200"/>
            </a:solidFill>
          </a:ln>
        </p:spPr>
        <p:style>
          <a:lnRef idx="1">
            <a:schemeClr val="accent1"/>
          </a:lnRef>
          <a:fillRef idx="0">
            <a:schemeClr val="accent1"/>
          </a:fillRef>
          <a:effectRef idx="0">
            <a:schemeClr val="accent1"/>
          </a:effectRef>
          <a:fontRef idx="minor">
            <a:schemeClr val="tx1"/>
          </a:fontRef>
        </p:style>
      </p:cxnSp>
      <p:cxnSp>
        <p:nvCxnSpPr>
          <p:cNvPr id="12" name="Suora yhdysviiva 11"/>
          <p:cNvCxnSpPr/>
          <p:nvPr userDrawn="1"/>
        </p:nvCxnSpPr>
        <p:spPr>
          <a:xfrm>
            <a:off x="1566863" y="332656"/>
            <a:ext cx="4421187" cy="0"/>
          </a:xfrm>
          <a:prstGeom prst="line">
            <a:avLst/>
          </a:prstGeom>
          <a:ln w="22225">
            <a:solidFill>
              <a:srgbClr val="FFF200"/>
            </a:solidFill>
          </a:ln>
        </p:spPr>
        <p:style>
          <a:lnRef idx="1">
            <a:schemeClr val="accent1"/>
          </a:lnRef>
          <a:fillRef idx="0">
            <a:schemeClr val="accent1"/>
          </a:fillRef>
          <a:effectRef idx="0">
            <a:schemeClr val="accent1"/>
          </a:effectRef>
          <a:fontRef idx="minor">
            <a:schemeClr val="tx1"/>
          </a:fontRef>
        </p:style>
      </p:cxnSp>
      <p:cxnSp>
        <p:nvCxnSpPr>
          <p:cNvPr id="13" name="Suora yhdysviiva 12"/>
          <p:cNvCxnSpPr/>
          <p:nvPr userDrawn="1"/>
        </p:nvCxnSpPr>
        <p:spPr>
          <a:xfrm>
            <a:off x="6205538" y="332656"/>
            <a:ext cx="5641974" cy="0"/>
          </a:xfrm>
          <a:prstGeom prst="line">
            <a:avLst/>
          </a:prstGeom>
          <a:ln w="22225">
            <a:solidFill>
              <a:srgbClr val="FFF2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42080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äliotsikko A5">
    <p:bg>
      <p:bgPr>
        <a:solidFill>
          <a:srgbClr val="662D91"/>
        </a:solidFill>
        <a:effectLst/>
      </p:bgPr>
    </p:bg>
    <p:spTree>
      <p:nvGrpSpPr>
        <p:cNvPr id="1" name=""/>
        <p:cNvGrpSpPr/>
        <p:nvPr/>
      </p:nvGrpSpPr>
      <p:grpSpPr>
        <a:xfrm>
          <a:off x="0" y="0"/>
          <a:ext cx="0" cy="0"/>
          <a:chOff x="0" y="0"/>
          <a:chExt cx="0" cy="0"/>
        </a:xfrm>
      </p:grpSpPr>
      <p:sp>
        <p:nvSpPr>
          <p:cNvPr id="2" name="Otsikko 1"/>
          <p:cNvSpPr>
            <a:spLocks noGrp="1"/>
          </p:cNvSpPr>
          <p:nvPr>
            <p:ph type="ctrTitle" hasCustomPrompt="1"/>
          </p:nvPr>
        </p:nvSpPr>
        <p:spPr>
          <a:xfrm>
            <a:off x="341313" y="3501008"/>
            <a:ext cx="11510962" cy="2656510"/>
          </a:xfrm>
        </p:spPr>
        <p:txBody>
          <a:bodyPr anchor="t" anchorCtr="0">
            <a:noAutofit/>
          </a:bodyPr>
          <a:lstStyle>
            <a:lvl1pPr algn="ctr">
              <a:defRPr sz="9000">
                <a:solidFill>
                  <a:schemeClr val="bg1"/>
                </a:solidFill>
              </a:defRPr>
            </a:lvl1pPr>
          </a:lstStyle>
          <a:p>
            <a:r>
              <a:rPr lang="fi-FI" dirty="0" smtClean="0"/>
              <a:t>Lisää otsikko</a:t>
            </a:r>
            <a:endParaRPr lang="fi-FI" dirty="0"/>
          </a:p>
        </p:txBody>
      </p:sp>
      <p:grpSp>
        <p:nvGrpSpPr>
          <p:cNvPr id="4" name="Ryhmä 3"/>
          <p:cNvGrpSpPr/>
          <p:nvPr userDrawn="1"/>
        </p:nvGrpSpPr>
        <p:grpSpPr>
          <a:xfrm>
            <a:off x="3791744" y="1268760"/>
            <a:ext cx="4621057" cy="2016652"/>
            <a:chOff x="2187936" y="908720"/>
            <a:chExt cx="2146016" cy="936532"/>
          </a:xfrm>
          <a:solidFill>
            <a:srgbClr val="FFF200"/>
          </a:solidFill>
        </p:grpSpPr>
        <p:sp>
          <p:nvSpPr>
            <p:cNvPr id="7" name="Freeform 7"/>
            <p:cNvSpPr>
              <a:spLocks/>
            </p:cNvSpPr>
            <p:nvPr userDrawn="1"/>
          </p:nvSpPr>
          <p:spPr bwMode="black">
            <a:xfrm>
              <a:off x="3641768" y="1153068"/>
              <a:ext cx="692184" cy="692184"/>
            </a:xfrm>
            <a:custGeom>
              <a:avLst/>
              <a:gdLst>
                <a:gd name="T0" fmla="*/ 847 w 847"/>
                <a:gd name="T1" fmla="*/ 159 h 847"/>
                <a:gd name="T2" fmla="*/ 688 w 847"/>
                <a:gd name="T3" fmla="*/ 0 h 847"/>
                <a:gd name="T4" fmla="*/ 672 w 847"/>
                <a:gd name="T5" fmla="*/ 15 h 847"/>
                <a:gd name="T6" fmla="*/ 0 w 847"/>
                <a:gd name="T7" fmla="*/ 687 h 847"/>
                <a:gd name="T8" fmla="*/ 160 w 847"/>
                <a:gd name="T9" fmla="*/ 847 h 847"/>
                <a:gd name="T10" fmla="*/ 847 w 847"/>
                <a:gd name="T11" fmla="*/ 159 h 847"/>
              </a:gdLst>
              <a:ahLst/>
              <a:cxnLst>
                <a:cxn ang="0">
                  <a:pos x="T0" y="T1"/>
                </a:cxn>
                <a:cxn ang="0">
                  <a:pos x="T2" y="T3"/>
                </a:cxn>
                <a:cxn ang="0">
                  <a:pos x="T4" y="T5"/>
                </a:cxn>
                <a:cxn ang="0">
                  <a:pos x="T6" y="T7"/>
                </a:cxn>
                <a:cxn ang="0">
                  <a:pos x="T8" y="T9"/>
                </a:cxn>
                <a:cxn ang="0">
                  <a:pos x="T10" y="T11"/>
                </a:cxn>
              </a:cxnLst>
              <a:rect l="0" t="0" r="r" b="b"/>
              <a:pathLst>
                <a:path w="847" h="847">
                  <a:moveTo>
                    <a:pt x="847" y="159"/>
                  </a:moveTo>
                  <a:lnTo>
                    <a:pt x="688" y="0"/>
                  </a:lnTo>
                  <a:lnTo>
                    <a:pt x="672" y="15"/>
                  </a:lnTo>
                  <a:lnTo>
                    <a:pt x="0" y="687"/>
                  </a:lnTo>
                  <a:lnTo>
                    <a:pt x="160" y="847"/>
                  </a:lnTo>
                  <a:lnTo>
                    <a:pt x="847"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 name="Freeform 8"/>
            <p:cNvSpPr>
              <a:spLocks/>
            </p:cNvSpPr>
            <p:nvPr userDrawn="1"/>
          </p:nvSpPr>
          <p:spPr bwMode="black">
            <a:xfrm>
              <a:off x="2187936" y="1153068"/>
              <a:ext cx="692184" cy="692184"/>
            </a:xfrm>
            <a:custGeom>
              <a:avLst/>
              <a:gdLst>
                <a:gd name="T0" fmla="*/ 687 w 847"/>
                <a:gd name="T1" fmla="*/ 847 h 847"/>
                <a:gd name="T2" fmla="*/ 847 w 847"/>
                <a:gd name="T3" fmla="*/ 687 h 847"/>
                <a:gd name="T4" fmla="*/ 161 w 847"/>
                <a:gd name="T5" fmla="*/ 0 h 847"/>
                <a:gd name="T6" fmla="*/ 0 w 847"/>
                <a:gd name="T7" fmla="*/ 159 h 847"/>
                <a:gd name="T8" fmla="*/ 16 w 847"/>
                <a:gd name="T9" fmla="*/ 175 h 847"/>
                <a:gd name="T10" fmla="*/ 687 w 847"/>
                <a:gd name="T11" fmla="*/ 847 h 847"/>
              </a:gdLst>
              <a:ahLst/>
              <a:cxnLst>
                <a:cxn ang="0">
                  <a:pos x="T0" y="T1"/>
                </a:cxn>
                <a:cxn ang="0">
                  <a:pos x="T2" y="T3"/>
                </a:cxn>
                <a:cxn ang="0">
                  <a:pos x="T4" y="T5"/>
                </a:cxn>
                <a:cxn ang="0">
                  <a:pos x="T6" y="T7"/>
                </a:cxn>
                <a:cxn ang="0">
                  <a:pos x="T8" y="T9"/>
                </a:cxn>
                <a:cxn ang="0">
                  <a:pos x="T10" y="T11"/>
                </a:cxn>
              </a:cxnLst>
              <a:rect l="0" t="0" r="r" b="b"/>
              <a:pathLst>
                <a:path w="847" h="847">
                  <a:moveTo>
                    <a:pt x="687" y="847"/>
                  </a:moveTo>
                  <a:lnTo>
                    <a:pt x="847" y="687"/>
                  </a:lnTo>
                  <a:lnTo>
                    <a:pt x="161" y="0"/>
                  </a:lnTo>
                  <a:lnTo>
                    <a:pt x="0" y="159"/>
                  </a:lnTo>
                  <a:lnTo>
                    <a:pt x="16" y="175"/>
                  </a:lnTo>
                  <a:lnTo>
                    <a:pt x="687" y="8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9"/>
            <p:cNvSpPr>
              <a:spLocks/>
            </p:cNvSpPr>
            <p:nvPr userDrawn="1"/>
          </p:nvSpPr>
          <p:spPr bwMode="black">
            <a:xfrm>
              <a:off x="3165330" y="908720"/>
              <a:ext cx="184691" cy="791885"/>
            </a:xfrm>
            <a:custGeom>
              <a:avLst/>
              <a:gdLst>
                <a:gd name="T0" fmla="*/ 226 w 226"/>
                <a:gd name="T1" fmla="*/ 0 h 969"/>
                <a:gd name="T2" fmla="*/ 0 w 226"/>
                <a:gd name="T3" fmla="*/ 0 h 969"/>
                <a:gd name="T4" fmla="*/ 0 w 226"/>
                <a:gd name="T5" fmla="*/ 19 h 969"/>
                <a:gd name="T6" fmla="*/ 0 w 226"/>
                <a:gd name="T7" fmla="*/ 969 h 969"/>
                <a:gd name="T8" fmla="*/ 226 w 226"/>
                <a:gd name="T9" fmla="*/ 969 h 969"/>
                <a:gd name="T10" fmla="*/ 226 w 226"/>
                <a:gd name="T11" fmla="*/ 0 h 969"/>
              </a:gdLst>
              <a:ahLst/>
              <a:cxnLst>
                <a:cxn ang="0">
                  <a:pos x="T0" y="T1"/>
                </a:cxn>
                <a:cxn ang="0">
                  <a:pos x="T2" y="T3"/>
                </a:cxn>
                <a:cxn ang="0">
                  <a:pos x="T4" y="T5"/>
                </a:cxn>
                <a:cxn ang="0">
                  <a:pos x="T6" y="T7"/>
                </a:cxn>
                <a:cxn ang="0">
                  <a:pos x="T8" y="T9"/>
                </a:cxn>
                <a:cxn ang="0">
                  <a:pos x="T10" y="T11"/>
                </a:cxn>
              </a:cxnLst>
              <a:rect l="0" t="0" r="r" b="b"/>
              <a:pathLst>
                <a:path w="226" h="969">
                  <a:moveTo>
                    <a:pt x="226" y="0"/>
                  </a:moveTo>
                  <a:lnTo>
                    <a:pt x="0" y="0"/>
                  </a:lnTo>
                  <a:lnTo>
                    <a:pt x="0" y="19"/>
                  </a:lnTo>
                  <a:lnTo>
                    <a:pt x="0" y="969"/>
                  </a:lnTo>
                  <a:lnTo>
                    <a:pt x="226" y="969"/>
                  </a:lnTo>
                  <a:lnTo>
                    <a:pt x="2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cxnSp>
        <p:nvCxnSpPr>
          <p:cNvPr id="9" name="Suora yhdysviiva 8"/>
          <p:cNvCxnSpPr/>
          <p:nvPr userDrawn="1"/>
        </p:nvCxnSpPr>
        <p:spPr>
          <a:xfrm>
            <a:off x="341313" y="332656"/>
            <a:ext cx="1016000" cy="0"/>
          </a:xfrm>
          <a:prstGeom prst="line">
            <a:avLst/>
          </a:prstGeom>
          <a:ln w="22225">
            <a:solidFill>
              <a:srgbClr val="FFF200"/>
            </a:solidFill>
          </a:ln>
        </p:spPr>
        <p:style>
          <a:lnRef idx="1">
            <a:schemeClr val="accent1"/>
          </a:lnRef>
          <a:fillRef idx="0">
            <a:schemeClr val="accent1"/>
          </a:fillRef>
          <a:effectRef idx="0">
            <a:schemeClr val="accent1"/>
          </a:effectRef>
          <a:fontRef idx="minor">
            <a:schemeClr val="tx1"/>
          </a:fontRef>
        </p:style>
      </p:cxnSp>
      <p:cxnSp>
        <p:nvCxnSpPr>
          <p:cNvPr id="11" name="Suora yhdysviiva 10"/>
          <p:cNvCxnSpPr/>
          <p:nvPr userDrawn="1"/>
        </p:nvCxnSpPr>
        <p:spPr>
          <a:xfrm>
            <a:off x="1566863" y="332656"/>
            <a:ext cx="4421187" cy="0"/>
          </a:xfrm>
          <a:prstGeom prst="line">
            <a:avLst/>
          </a:prstGeom>
          <a:ln w="22225">
            <a:solidFill>
              <a:srgbClr val="FFF200"/>
            </a:solidFill>
          </a:ln>
        </p:spPr>
        <p:style>
          <a:lnRef idx="1">
            <a:schemeClr val="accent1"/>
          </a:lnRef>
          <a:fillRef idx="0">
            <a:schemeClr val="accent1"/>
          </a:fillRef>
          <a:effectRef idx="0">
            <a:schemeClr val="accent1"/>
          </a:effectRef>
          <a:fontRef idx="minor">
            <a:schemeClr val="tx1"/>
          </a:fontRef>
        </p:style>
      </p:cxnSp>
      <p:cxnSp>
        <p:nvCxnSpPr>
          <p:cNvPr id="12" name="Suora yhdysviiva 11"/>
          <p:cNvCxnSpPr/>
          <p:nvPr userDrawn="1"/>
        </p:nvCxnSpPr>
        <p:spPr>
          <a:xfrm>
            <a:off x="6205538" y="332656"/>
            <a:ext cx="5641974" cy="0"/>
          </a:xfrm>
          <a:prstGeom prst="line">
            <a:avLst/>
          </a:prstGeom>
          <a:ln w="22225">
            <a:solidFill>
              <a:srgbClr val="FFF200"/>
            </a:solidFill>
          </a:ln>
        </p:spPr>
        <p:style>
          <a:lnRef idx="1">
            <a:schemeClr val="accent1"/>
          </a:lnRef>
          <a:fillRef idx="0">
            <a:schemeClr val="accent1"/>
          </a:fillRef>
          <a:effectRef idx="0">
            <a:schemeClr val="accent1"/>
          </a:effectRef>
          <a:fontRef idx="minor">
            <a:schemeClr val="tx1"/>
          </a:fontRef>
        </p:style>
      </p:cxnSp>
      <p:sp>
        <p:nvSpPr>
          <p:cNvPr id="3" name="Päivämäärän paikkamerkki 2"/>
          <p:cNvSpPr>
            <a:spLocks noGrp="1"/>
          </p:cNvSpPr>
          <p:nvPr>
            <p:ph type="dt" sz="half" idx="10"/>
          </p:nvPr>
        </p:nvSpPr>
        <p:spPr/>
        <p:txBody>
          <a:bodyPr/>
          <a:lstStyle>
            <a:lvl1pPr>
              <a:defRPr>
                <a:solidFill>
                  <a:srgbClr val="FFF200"/>
                </a:solidFill>
              </a:defRPr>
            </a:lvl1pPr>
          </a:lstStyle>
          <a:p>
            <a:fld id="{941DCA39-28C5-4861-8E78-AC0F7617CEF2}" type="datetime1">
              <a:rPr lang="fi-FI" smtClean="0"/>
              <a:t>29.9.2016</a:t>
            </a:fld>
            <a:endParaRPr lang="fi-FI" dirty="0"/>
          </a:p>
        </p:txBody>
      </p:sp>
      <p:sp>
        <p:nvSpPr>
          <p:cNvPr id="5" name="Alatunnisteen paikkamerkki 4"/>
          <p:cNvSpPr>
            <a:spLocks noGrp="1"/>
          </p:cNvSpPr>
          <p:nvPr>
            <p:ph type="ftr" sz="quarter" idx="11"/>
          </p:nvPr>
        </p:nvSpPr>
        <p:spPr/>
        <p:txBody>
          <a:bodyPr/>
          <a:lstStyle>
            <a:lvl1pPr>
              <a:defRPr>
                <a:solidFill>
                  <a:srgbClr val="FFF200"/>
                </a:solidFill>
              </a:defRPr>
            </a:lvl1pPr>
          </a:lstStyle>
          <a:p>
            <a:r>
              <a:rPr lang="fi-FI" smtClean="0"/>
              <a:t>Lisää tarvittaessa alatunnisteteksti</a:t>
            </a:r>
            <a:endParaRPr lang="fi-FI" dirty="0"/>
          </a:p>
        </p:txBody>
      </p:sp>
      <p:sp>
        <p:nvSpPr>
          <p:cNvPr id="6" name="Dian numeron paikkamerkki 5"/>
          <p:cNvSpPr>
            <a:spLocks noGrp="1"/>
          </p:cNvSpPr>
          <p:nvPr>
            <p:ph type="sldNum" sz="quarter" idx="12"/>
          </p:nvPr>
        </p:nvSpPr>
        <p:spPr/>
        <p:txBody>
          <a:bodyPr/>
          <a:lstStyle>
            <a:lvl1pPr>
              <a:defRPr>
                <a:solidFill>
                  <a:srgbClr val="FFF200"/>
                </a:solidFill>
              </a:defRPr>
            </a:lvl1pPr>
          </a:lstStyle>
          <a:p>
            <a:fld id="{799663BE-0A7D-4715-8D39-0EC59974DD85}" type="slidenum">
              <a:rPr lang="fi-FI" smtClean="0"/>
              <a:pPr/>
              <a:t>‹#›</a:t>
            </a:fld>
            <a:endParaRPr lang="fi-FI"/>
          </a:p>
        </p:txBody>
      </p:sp>
    </p:spTree>
    <p:extLst>
      <p:ext uri="{BB962C8B-B14F-4D97-AF65-F5344CB8AC3E}">
        <p14:creationId xmlns:p14="http://schemas.microsoft.com/office/powerpoint/2010/main" val="2743380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Väliotsikko B1">
    <p:spTree>
      <p:nvGrpSpPr>
        <p:cNvPr id="1" name=""/>
        <p:cNvGrpSpPr/>
        <p:nvPr/>
      </p:nvGrpSpPr>
      <p:grpSpPr>
        <a:xfrm>
          <a:off x="0" y="0"/>
          <a:ext cx="0" cy="0"/>
          <a:chOff x="0" y="0"/>
          <a:chExt cx="0" cy="0"/>
        </a:xfrm>
      </p:grpSpPr>
      <p:sp>
        <p:nvSpPr>
          <p:cNvPr id="2" name="Otsikko 1"/>
          <p:cNvSpPr>
            <a:spLocks noGrp="1"/>
          </p:cNvSpPr>
          <p:nvPr>
            <p:ph type="ctrTitle" hasCustomPrompt="1"/>
          </p:nvPr>
        </p:nvSpPr>
        <p:spPr>
          <a:xfrm>
            <a:off x="341313" y="3356992"/>
            <a:ext cx="11510962" cy="1147896"/>
          </a:xfrm>
        </p:spPr>
        <p:txBody>
          <a:bodyPr anchor="t" anchorCtr="0">
            <a:noAutofit/>
          </a:bodyPr>
          <a:lstStyle>
            <a:lvl1pPr algn="ctr">
              <a:defRPr sz="7000">
                <a:solidFill>
                  <a:schemeClr val="tx2"/>
                </a:solidFill>
              </a:defRPr>
            </a:lvl1pPr>
          </a:lstStyle>
          <a:p>
            <a:r>
              <a:rPr lang="fi-FI" dirty="0" smtClean="0"/>
              <a:t>Lisää otsikko</a:t>
            </a:r>
            <a:endParaRPr lang="fi-FI" dirty="0"/>
          </a:p>
        </p:txBody>
      </p:sp>
      <p:grpSp>
        <p:nvGrpSpPr>
          <p:cNvPr id="4" name="Ryhmä 3"/>
          <p:cNvGrpSpPr/>
          <p:nvPr userDrawn="1"/>
        </p:nvGrpSpPr>
        <p:grpSpPr>
          <a:xfrm>
            <a:off x="3791744" y="1268760"/>
            <a:ext cx="4621057" cy="2016652"/>
            <a:chOff x="2187936" y="908720"/>
            <a:chExt cx="2146016" cy="936532"/>
          </a:xfrm>
          <a:solidFill>
            <a:srgbClr val="01AEEF"/>
          </a:solidFill>
        </p:grpSpPr>
        <p:sp>
          <p:nvSpPr>
            <p:cNvPr id="7" name="Freeform 7"/>
            <p:cNvSpPr>
              <a:spLocks/>
            </p:cNvSpPr>
            <p:nvPr userDrawn="1"/>
          </p:nvSpPr>
          <p:spPr bwMode="black">
            <a:xfrm>
              <a:off x="3641768" y="1153068"/>
              <a:ext cx="692184" cy="692184"/>
            </a:xfrm>
            <a:custGeom>
              <a:avLst/>
              <a:gdLst>
                <a:gd name="T0" fmla="*/ 847 w 847"/>
                <a:gd name="T1" fmla="*/ 159 h 847"/>
                <a:gd name="T2" fmla="*/ 688 w 847"/>
                <a:gd name="T3" fmla="*/ 0 h 847"/>
                <a:gd name="T4" fmla="*/ 672 w 847"/>
                <a:gd name="T5" fmla="*/ 15 h 847"/>
                <a:gd name="T6" fmla="*/ 0 w 847"/>
                <a:gd name="T7" fmla="*/ 687 h 847"/>
                <a:gd name="T8" fmla="*/ 160 w 847"/>
                <a:gd name="T9" fmla="*/ 847 h 847"/>
                <a:gd name="T10" fmla="*/ 847 w 847"/>
                <a:gd name="T11" fmla="*/ 159 h 847"/>
              </a:gdLst>
              <a:ahLst/>
              <a:cxnLst>
                <a:cxn ang="0">
                  <a:pos x="T0" y="T1"/>
                </a:cxn>
                <a:cxn ang="0">
                  <a:pos x="T2" y="T3"/>
                </a:cxn>
                <a:cxn ang="0">
                  <a:pos x="T4" y="T5"/>
                </a:cxn>
                <a:cxn ang="0">
                  <a:pos x="T6" y="T7"/>
                </a:cxn>
                <a:cxn ang="0">
                  <a:pos x="T8" y="T9"/>
                </a:cxn>
                <a:cxn ang="0">
                  <a:pos x="T10" y="T11"/>
                </a:cxn>
              </a:cxnLst>
              <a:rect l="0" t="0" r="r" b="b"/>
              <a:pathLst>
                <a:path w="847" h="847">
                  <a:moveTo>
                    <a:pt x="847" y="159"/>
                  </a:moveTo>
                  <a:lnTo>
                    <a:pt x="688" y="0"/>
                  </a:lnTo>
                  <a:lnTo>
                    <a:pt x="672" y="15"/>
                  </a:lnTo>
                  <a:lnTo>
                    <a:pt x="0" y="687"/>
                  </a:lnTo>
                  <a:lnTo>
                    <a:pt x="160" y="847"/>
                  </a:lnTo>
                  <a:lnTo>
                    <a:pt x="847"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 name="Freeform 8"/>
            <p:cNvSpPr>
              <a:spLocks/>
            </p:cNvSpPr>
            <p:nvPr userDrawn="1"/>
          </p:nvSpPr>
          <p:spPr bwMode="black">
            <a:xfrm>
              <a:off x="2187936" y="1153068"/>
              <a:ext cx="692184" cy="692184"/>
            </a:xfrm>
            <a:custGeom>
              <a:avLst/>
              <a:gdLst>
                <a:gd name="T0" fmla="*/ 687 w 847"/>
                <a:gd name="T1" fmla="*/ 847 h 847"/>
                <a:gd name="T2" fmla="*/ 847 w 847"/>
                <a:gd name="T3" fmla="*/ 687 h 847"/>
                <a:gd name="T4" fmla="*/ 161 w 847"/>
                <a:gd name="T5" fmla="*/ 0 h 847"/>
                <a:gd name="T6" fmla="*/ 0 w 847"/>
                <a:gd name="T7" fmla="*/ 159 h 847"/>
                <a:gd name="T8" fmla="*/ 16 w 847"/>
                <a:gd name="T9" fmla="*/ 175 h 847"/>
                <a:gd name="T10" fmla="*/ 687 w 847"/>
                <a:gd name="T11" fmla="*/ 847 h 847"/>
              </a:gdLst>
              <a:ahLst/>
              <a:cxnLst>
                <a:cxn ang="0">
                  <a:pos x="T0" y="T1"/>
                </a:cxn>
                <a:cxn ang="0">
                  <a:pos x="T2" y="T3"/>
                </a:cxn>
                <a:cxn ang="0">
                  <a:pos x="T4" y="T5"/>
                </a:cxn>
                <a:cxn ang="0">
                  <a:pos x="T6" y="T7"/>
                </a:cxn>
                <a:cxn ang="0">
                  <a:pos x="T8" y="T9"/>
                </a:cxn>
                <a:cxn ang="0">
                  <a:pos x="T10" y="T11"/>
                </a:cxn>
              </a:cxnLst>
              <a:rect l="0" t="0" r="r" b="b"/>
              <a:pathLst>
                <a:path w="847" h="847">
                  <a:moveTo>
                    <a:pt x="687" y="847"/>
                  </a:moveTo>
                  <a:lnTo>
                    <a:pt x="847" y="687"/>
                  </a:lnTo>
                  <a:lnTo>
                    <a:pt x="161" y="0"/>
                  </a:lnTo>
                  <a:lnTo>
                    <a:pt x="0" y="159"/>
                  </a:lnTo>
                  <a:lnTo>
                    <a:pt x="16" y="175"/>
                  </a:lnTo>
                  <a:lnTo>
                    <a:pt x="687" y="8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9"/>
            <p:cNvSpPr>
              <a:spLocks/>
            </p:cNvSpPr>
            <p:nvPr userDrawn="1"/>
          </p:nvSpPr>
          <p:spPr bwMode="black">
            <a:xfrm>
              <a:off x="3165330" y="908720"/>
              <a:ext cx="184691" cy="791885"/>
            </a:xfrm>
            <a:custGeom>
              <a:avLst/>
              <a:gdLst>
                <a:gd name="T0" fmla="*/ 226 w 226"/>
                <a:gd name="T1" fmla="*/ 0 h 969"/>
                <a:gd name="T2" fmla="*/ 0 w 226"/>
                <a:gd name="T3" fmla="*/ 0 h 969"/>
                <a:gd name="T4" fmla="*/ 0 w 226"/>
                <a:gd name="T5" fmla="*/ 19 h 969"/>
                <a:gd name="T6" fmla="*/ 0 w 226"/>
                <a:gd name="T7" fmla="*/ 969 h 969"/>
                <a:gd name="T8" fmla="*/ 226 w 226"/>
                <a:gd name="T9" fmla="*/ 969 h 969"/>
                <a:gd name="T10" fmla="*/ 226 w 226"/>
                <a:gd name="T11" fmla="*/ 0 h 969"/>
              </a:gdLst>
              <a:ahLst/>
              <a:cxnLst>
                <a:cxn ang="0">
                  <a:pos x="T0" y="T1"/>
                </a:cxn>
                <a:cxn ang="0">
                  <a:pos x="T2" y="T3"/>
                </a:cxn>
                <a:cxn ang="0">
                  <a:pos x="T4" y="T5"/>
                </a:cxn>
                <a:cxn ang="0">
                  <a:pos x="T6" y="T7"/>
                </a:cxn>
                <a:cxn ang="0">
                  <a:pos x="T8" y="T9"/>
                </a:cxn>
                <a:cxn ang="0">
                  <a:pos x="T10" y="T11"/>
                </a:cxn>
              </a:cxnLst>
              <a:rect l="0" t="0" r="r" b="b"/>
              <a:pathLst>
                <a:path w="226" h="969">
                  <a:moveTo>
                    <a:pt x="226" y="0"/>
                  </a:moveTo>
                  <a:lnTo>
                    <a:pt x="0" y="0"/>
                  </a:lnTo>
                  <a:lnTo>
                    <a:pt x="0" y="19"/>
                  </a:lnTo>
                  <a:lnTo>
                    <a:pt x="0" y="969"/>
                  </a:lnTo>
                  <a:lnTo>
                    <a:pt x="226" y="969"/>
                  </a:lnTo>
                  <a:lnTo>
                    <a:pt x="2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1" name="Alaotsikko 2"/>
          <p:cNvSpPr>
            <a:spLocks noGrp="1"/>
          </p:cNvSpPr>
          <p:nvPr>
            <p:ph type="subTitle" idx="1" hasCustomPrompt="1"/>
          </p:nvPr>
        </p:nvSpPr>
        <p:spPr>
          <a:xfrm>
            <a:off x="1828800" y="4437112"/>
            <a:ext cx="8534400" cy="1281421"/>
          </a:xfrm>
        </p:spPr>
        <p:txBody>
          <a:bodyPr>
            <a:normAutofit/>
          </a:bodyPr>
          <a:lstStyle>
            <a:lvl1pPr marL="0" indent="0" algn="ctr">
              <a:buNone/>
              <a:defRPr sz="3200">
                <a:solidFill>
                  <a:schemeClr val="tx2"/>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dirty="0" smtClean="0"/>
              <a:t>Lisää alaotsikko</a:t>
            </a:r>
            <a:endParaRPr lang="fi-FI" dirty="0"/>
          </a:p>
        </p:txBody>
      </p:sp>
      <p:sp>
        <p:nvSpPr>
          <p:cNvPr id="5" name="Päivämäärän paikkamerkki 4"/>
          <p:cNvSpPr>
            <a:spLocks noGrp="1"/>
          </p:cNvSpPr>
          <p:nvPr>
            <p:ph type="dt" sz="half" idx="10"/>
          </p:nvPr>
        </p:nvSpPr>
        <p:spPr/>
        <p:txBody>
          <a:bodyPr/>
          <a:lstStyle>
            <a:lvl1pPr>
              <a:defRPr>
                <a:solidFill>
                  <a:srgbClr val="01AEEF"/>
                </a:solidFill>
              </a:defRPr>
            </a:lvl1pPr>
          </a:lstStyle>
          <a:p>
            <a:fld id="{EB5D6A1C-D8FA-40C6-9B09-603A6E3B87CA}" type="datetime1">
              <a:rPr lang="fi-FI" smtClean="0"/>
              <a:t>29.9.2016</a:t>
            </a:fld>
            <a:endParaRPr lang="fi-FI" dirty="0"/>
          </a:p>
        </p:txBody>
      </p:sp>
      <p:sp>
        <p:nvSpPr>
          <p:cNvPr id="6" name="Alatunnisteen paikkamerkki 5"/>
          <p:cNvSpPr>
            <a:spLocks noGrp="1"/>
          </p:cNvSpPr>
          <p:nvPr>
            <p:ph type="ftr" sz="quarter" idx="11"/>
          </p:nvPr>
        </p:nvSpPr>
        <p:spPr/>
        <p:txBody>
          <a:bodyPr/>
          <a:lstStyle>
            <a:lvl1pPr>
              <a:defRPr>
                <a:solidFill>
                  <a:srgbClr val="01AEEF"/>
                </a:solidFill>
              </a:defRPr>
            </a:lvl1pPr>
          </a:lstStyle>
          <a:p>
            <a:r>
              <a:rPr lang="fi-FI" smtClean="0"/>
              <a:t>Lisää tarvittaessa alatunnisteteksti</a:t>
            </a:r>
            <a:endParaRPr lang="fi-FI" dirty="0"/>
          </a:p>
        </p:txBody>
      </p:sp>
      <p:sp>
        <p:nvSpPr>
          <p:cNvPr id="12" name="Dian numeron paikkamerkki 11"/>
          <p:cNvSpPr>
            <a:spLocks noGrp="1"/>
          </p:cNvSpPr>
          <p:nvPr>
            <p:ph type="sldNum" sz="quarter" idx="12"/>
          </p:nvPr>
        </p:nvSpPr>
        <p:spPr/>
        <p:txBody>
          <a:bodyPr/>
          <a:lstStyle>
            <a:lvl1pPr>
              <a:defRPr>
                <a:solidFill>
                  <a:srgbClr val="01AEEF"/>
                </a:solidFill>
              </a:defRPr>
            </a:lvl1pPr>
          </a:lstStyle>
          <a:p>
            <a:fld id="{799663BE-0A7D-4715-8D39-0EC59974DD85}" type="slidenum">
              <a:rPr lang="fi-FI" smtClean="0"/>
              <a:pPr/>
              <a:t>‹#›</a:t>
            </a:fld>
            <a:endParaRPr lang="fi-FI"/>
          </a:p>
        </p:txBody>
      </p:sp>
      <p:cxnSp>
        <p:nvCxnSpPr>
          <p:cNvPr id="13" name="Suora yhdysviiva 12"/>
          <p:cNvCxnSpPr/>
          <p:nvPr userDrawn="1"/>
        </p:nvCxnSpPr>
        <p:spPr>
          <a:xfrm>
            <a:off x="341313" y="332656"/>
            <a:ext cx="1016000" cy="0"/>
          </a:xfrm>
          <a:prstGeom prst="line">
            <a:avLst/>
          </a:prstGeom>
          <a:ln w="22225">
            <a:solidFill>
              <a:srgbClr val="01AEEF"/>
            </a:solidFill>
          </a:ln>
        </p:spPr>
        <p:style>
          <a:lnRef idx="1">
            <a:schemeClr val="accent1"/>
          </a:lnRef>
          <a:fillRef idx="0">
            <a:schemeClr val="accent1"/>
          </a:fillRef>
          <a:effectRef idx="0">
            <a:schemeClr val="accent1"/>
          </a:effectRef>
          <a:fontRef idx="minor">
            <a:schemeClr val="tx1"/>
          </a:fontRef>
        </p:style>
      </p:cxnSp>
      <p:cxnSp>
        <p:nvCxnSpPr>
          <p:cNvPr id="14" name="Suora yhdysviiva 13"/>
          <p:cNvCxnSpPr/>
          <p:nvPr userDrawn="1"/>
        </p:nvCxnSpPr>
        <p:spPr>
          <a:xfrm>
            <a:off x="1566863" y="332656"/>
            <a:ext cx="4421187" cy="0"/>
          </a:xfrm>
          <a:prstGeom prst="line">
            <a:avLst/>
          </a:prstGeom>
          <a:ln w="22225">
            <a:solidFill>
              <a:srgbClr val="01AEEF"/>
            </a:solidFill>
          </a:ln>
        </p:spPr>
        <p:style>
          <a:lnRef idx="1">
            <a:schemeClr val="accent1"/>
          </a:lnRef>
          <a:fillRef idx="0">
            <a:schemeClr val="accent1"/>
          </a:fillRef>
          <a:effectRef idx="0">
            <a:schemeClr val="accent1"/>
          </a:effectRef>
          <a:fontRef idx="minor">
            <a:schemeClr val="tx1"/>
          </a:fontRef>
        </p:style>
      </p:cxnSp>
      <p:cxnSp>
        <p:nvCxnSpPr>
          <p:cNvPr id="15" name="Suora yhdysviiva 14"/>
          <p:cNvCxnSpPr/>
          <p:nvPr userDrawn="1"/>
        </p:nvCxnSpPr>
        <p:spPr>
          <a:xfrm>
            <a:off x="6205538" y="332656"/>
            <a:ext cx="5641974" cy="0"/>
          </a:xfrm>
          <a:prstGeom prst="line">
            <a:avLst/>
          </a:prstGeom>
          <a:ln w="22225">
            <a:solidFill>
              <a:srgbClr val="01AEEF"/>
            </a:solidFill>
          </a:ln>
        </p:spPr>
        <p:style>
          <a:lnRef idx="1">
            <a:schemeClr val="accent1"/>
          </a:lnRef>
          <a:fillRef idx="0">
            <a:schemeClr val="accent1"/>
          </a:fillRef>
          <a:effectRef idx="0">
            <a:schemeClr val="accent1"/>
          </a:effectRef>
          <a:fontRef idx="minor">
            <a:schemeClr val="tx1"/>
          </a:fontRef>
        </p:style>
      </p:cxnSp>
      <p:sp>
        <p:nvSpPr>
          <p:cNvPr id="37" name="Tekstiruutu 36"/>
          <p:cNvSpPr txBox="1"/>
          <p:nvPr userDrawn="1"/>
        </p:nvSpPr>
        <p:spPr>
          <a:xfrm>
            <a:off x="9707213" y="6436800"/>
            <a:ext cx="2140299" cy="216000"/>
          </a:xfrm>
          <a:prstGeom prst="rect">
            <a:avLst/>
          </a:prstGeom>
          <a:noFill/>
        </p:spPr>
        <p:txBody>
          <a:bodyPr wrap="square" lIns="0" tIns="0" rIns="0" bIns="0" rtlCol="0" anchor="ctr" anchorCtr="0">
            <a:noAutofit/>
          </a:bodyPr>
          <a:lstStyle/>
          <a:p>
            <a:pPr algn="r"/>
            <a:r>
              <a:rPr lang="fi-FI" sz="600" b="1" dirty="0" smtClean="0">
                <a:solidFill>
                  <a:srgbClr val="23408E"/>
                </a:solidFill>
              </a:rPr>
              <a:t>Oulun yliopisto</a:t>
            </a:r>
            <a:endParaRPr lang="fi-FI" sz="600" b="1" dirty="0">
              <a:solidFill>
                <a:srgbClr val="23408E"/>
              </a:solidFill>
            </a:endParaRPr>
          </a:p>
        </p:txBody>
      </p:sp>
    </p:spTree>
    <p:extLst>
      <p:ext uri="{BB962C8B-B14F-4D97-AF65-F5344CB8AC3E}">
        <p14:creationId xmlns:p14="http://schemas.microsoft.com/office/powerpoint/2010/main" val="10387295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äliotsikko kuvall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ctrTitle" hasCustomPrompt="1"/>
          </p:nvPr>
        </p:nvSpPr>
        <p:spPr>
          <a:xfrm>
            <a:off x="341313" y="3356992"/>
            <a:ext cx="11510962" cy="1147896"/>
          </a:xfrm>
        </p:spPr>
        <p:txBody>
          <a:bodyPr anchor="t" anchorCtr="0">
            <a:noAutofit/>
          </a:bodyPr>
          <a:lstStyle>
            <a:lvl1pPr algn="ctr">
              <a:defRPr sz="7000">
                <a:solidFill>
                  <a:schemeClr val="bg1"/>
                </a:solidFill>
              </a:defRPr>
            </a:lvl1pPr>
          </a:lstStyle>
          <a:p>
            <a:r>
              <a:rPr lang="fi-FI" dirty="0" smtClean="0"/>
              <a:t>Lisää otsikko</a:t>
            </a:r>
            <a:endParaRPr lang="fi-FI" dirty="0"/>
          </a:p>
        </p:txBody>
      </p:sp>
      <p:grpSp>
        <p:nvGrpSpPr>
          <p:cNvPr id="4" name="Ryhmä 3"/>
          <p:cNvGrpSpPr/>
          <p:nvPr userDrawn="1"/>
        </p:nvGrpSpPr>
        <p:grpSpPr>
          <a:xfrm>
            <a:off x="3791744" y="1268760"/>
            <a:ext cx="4621057" cy="2016652"/>
            <a:chOff x="2187936" y="908720"/>
            <a:chExt cx="2146016" cy="936532"/>
          </a:xfrm>
          <a:solidFill>
            <a:srgbClr val="FFF200"/>
          </a:solidFill>
        </p:grpSpPr>
        <p:sp>
          <p:nvSpPr>
            <p:cNvPr id="7" name="Freeform 7"/>
            <p:cNvSpPr>
              <a:spLocks/>
            </p:cNvSpPr>
            <p:nvPr userDrawn="1"/>
          </p:nvSpPr>
          <p:spPr bwMode="black">
            <a:xfrm>
              <a:off x="3641768" y="1153068"/>
              <a:ext cx="692184" cy="692184"/>
            </a:xfrm>
            <a:custGeom>
              <a:avLst/>
              <a:gdLst>
                <a:gd name="T0" fmla="*/ 847 w 847"/>
                <a:gd name="T1" fmla="*/ 159 h 847"/>
                <a:gd name="T2" fmla="*/ 688 w 847"/>
                <a:gd name="T3" fmla="*/ 0 h 847"/>
                <a:gd name="T4" fmla="*/ 672 w 847"/>
                <a:gd name="T5" fmla="*/ 15 h 847"/>
                <a:gd name="T6" fmla="*/ 0 w 847"/>
                <a:gd name="T7" fmla="*/ 687 h 847"/>
                <a:gd name="T8" fmla="*/ 160 w 847"/>
                <a:gd name="T9" fmla="*/ 847 h 847"/>
                <a:gd name="T10" fmla="*/ 847 w 847"/>
                <a:gd name="T11" fmla="*/ 159 h 847"/>
              </a:gdLst>
              <a:ahLst/>
              <a:cxnLst>
                <a:cxn ang="0">
                  <a:pos x="T0" y="T1"/>
                </a:cxn>
                <a:cxn ang="0">
                  <a:pos x="T2" y="T3"/>
                </a:cxn>
                <a:cxn ang="0">
                  <a:pos x="T4" y="T5"/>
                </a:cxn>
                <a:cxn ang="0">
                  <a:pos x="T6" y="T7"/>
                </a:cxn>
                <a:cxn ang="0">
                  <a:pos x="T8" y="T9"/>
                </a:cxn>
                <a:cxn ang="0">
                  <a:pos x="T10" y="T11"/>
                </a:cxn>
              </a:cxnLst>
              <a:rect l="0" t="0" r="r" b="b"/>
              <a:pathLst>
                <a:path w="847" h="847">
                  <a:moveTo>
                    <a:pt x="847" y="159"/>
                  </a:moveTo>
                  <a:lnTo>
                    <a:pt x="688" y="0"/>
                  </a:lnTo>
                  <a:lnTo>
                    <a:pt x="672" y="15"/>
                  </a:lnTo>
                  <a:lnTo>
                    <a:pt x="0" y="687"/>
                  </a:lnTo>
                  <a:lnTo>
                    <a:pt x="160" y="847"/>
                  </a:lnTo>
                  <a:lnTo>
                    <a:pt x="847"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 name="Freeform 8"/>
            <p:cNvSpPr>
              <a:spLocks/>
            </p:cNvSpPr>
            <p:nvPr userDrawn="1"/>
          </p:nvSpPr>
          <p:spPr bwMode="black">
            <a:xfrm>
              <a:off x="2187936" y="1153068"/>
              <a:ext cx="692184" cy="692184"/>
            </a:xfrm>
            <a:custGeom>
              <a:avLst/>
              <a:gdLst>
                <a:gd name="T0" fmla="*/ 687 w 847"/>
                <a:gd name="T1" fmla="*/ 847 h 847"/>
                <a:gd name="T2" fmla="*/ 847 w 847"/>
                <a:gd name="T3" fmla="*/ 687 h 847"/>
                <a:gd name="T4" fmla="*/ 161 w 847"/>
                <a:gd name="T5" fmla="*/ 0 h 847"/>
                <a:gd name="T6" fmla="*/ 0 w 847"/>
                <a:gd name="T7" fmla="*/ 159 h 847"/>
                <a:gd name="T8" fmla="*/ 16 w 847"/>
                <a:gd name="T9" fmla="*/ 175 h 847"/>
                <a:gd name="T10" fmla="*/ 687 w 847"/>
                <a:gd name="T11" fmla="*/ 847 h 847"/>
              </a:gdLst>
              <a:ahLst/>
              <a:cxnLst>
                <a:cxn ang="0">
                  <a:pos x="T0" y="T1"/>
                </a:cxn>
                <a:cxn ang="0">
                  <a:pos x="T2" y="T3"/>
                </a:cxn>
                <a:cxn ang="0">
                  <a:pos x="T4" y="T5"/>
                </a:cxn>
                <a:cxn ang="0">
                  <a:pos x="T6" y="T7"/>
                </a:cxn>
                <a:cxn ang="0">
                  <a:pos x="T8" y="T9"/>
                </a:cxn>
                <a:cxn ang="0">
                  <a:pos x="T10" y="T11"/>
                </a:cxn>
              </a:cxnLst>
              <a:rect l="0" t="0" r="r" b="b"/>
              <a:pathLst>
                <a:path w="847" h="847">
                  <a:moveTo>
                    <a:pt x="687" y="847"/>
                  </a:moveTo>
                  <a:lnTo>
                    <a:pt x="847" y="687"/>
                  </a:lnTo>
                  <a:lnTo>
                    <a:pt x="161" y="0"/>
                  </a:lnTo>
                  <a:lnTo>
                    <a:pt x="0" y="159"/>
                  </a:lnTo>
                  <a:lnTo>
                    <a:pt x="16" y="175"/>
                  </a:lnTo>
                  <a:lnTo>
                    <a:pt x="687" y="8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9"/>
            <p:cNvSpPr>
              <a:spLocks/>
            </p:cNvSpPr>
            <p:nvPr userDrawn="1"/>
          </p:nvSpPr>
          <p:spPr bwMode="black">
            <a:xfrm>
              <a:off x="3165330" y="908720"/>
              <a:ext cx="184691" cy="791885"/>
            </a:xfrm>
            <a:custGeom>
              <a:avLst/>
              <a:gdLst>
                <a:gd name="T0" fmla="*/ 226 w 226"/>
                <a:gd name="T1" fmla="*/ 0 h 969"/>
                <a:gd name="T2" fmla="*/ 0 w 226"/>
                <a:gd name="T3" fmla="*/ 0 h 969"/>
                <a:gd name="T4" fmla="*/ 0 w 226"/>
                <a:gd name="T5" fmla="*/ 19 h 969"/>
                <a:gd name="T6" fmla="*/ 0 w 226"/>
                <a:gd name="T7" fmla="*/ 969 h 969"/>
                <a:gd name="T8" fmla="*/ 226 w 226"/>
                <a:gd name="T9" fmla="*/ 969 h 969"/>
                <a:gd name="T10" fmla="*/ 226 w 226"/>
                <a:gd name="T11" fmla="*/ 0 h 969"/>
              </a:gdLst>
              <a:ahLst/>
              <a:cxnLst>
                <a:cxn ang="0">
                  <a:pos x="T0" y="T1"/>
                </a:cxn>
                <a:cxn ang="0">
                  <a:pos x="T2" y="T3"/>
                </a:cxn>
                <a:cxn ang="0">
                  <a:pos x="T4" y="T5"/>
                </a:cxn>
                <a:cxn ang="0">
                  <a:pos x="T6" y="T7"/>
                </a:cxn>
                <a:cxn ang="0">
                  <a:pos x="T8" y="T9"/>
                </a:cxn>
                <a:cxn ang="0">
                  <a:pos x="T10" y="T11"/>
                </a:cxn>
              </a:cxnLst>
              <a:rect l="0" t="0" r="r" b="b"/>
              <a:pathLst>
                <a:path w="226" h="969">
                  <a:moveTo>
                    <a:pt x="226" y="0"/>
                  </a:moveTo>
                  <a:lnTo>
                    <a:pt x="0" y="0"/>
                  </a:lnTo>
                  <a:lnTo>
                    <a:pt x="0" y="19"/>
                  </a:lnTo>
                  <a:lnTo>
                    <a:pt x="0" y="969"/>
                  </a:lnTo>
                  <a:lnTo>
                    <a:pt x="226" y="969"/>
                  </a:lnTo>
                  <a:lnTo>
                    <a:pt x="2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1" name="Alaotsikko 2"/>
          <p:cNvSpPr>
            <a:spLocks noGrp="1"/>
          </p:cNvSpPr>
          <p:nvPr>
            <p:ph type="subTitle" idx="1" hasCustomPrompt="1"/>
          </p:nvPr>
        </p:nvSpPr>
        <p:spPr>
          <a:xfrm>
            <a:off x="1828800" y="4437112"/>
            <a:ext cx="8534400" cy="1281421"/>
          </a:xfrm>
        </p:spPr>
        <p:txBody>
          <a:bodyPr>
            <a:normAutofit/>
          </a:bodyPr>
          <a:lstStyle>
            <a:lvl1pPr marL="0" indent="0" algn="ctr">
              <a:buNone/>
              <a:defRPr sz="320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dirty="0" smtClean="0"/>
              <a:t>Lisää alaotsikko</a:t>
            </a:r>
            <a:endParaRPr lang="fi-FI" dirty="0"/>
          </a:p>
        </p:txBody>
      </p:sp>
    </p:spTree>
    <p:extLst>
      <p:ext uri="{BB962C8B-B14F-4D97-AF65-F5344CB8AC3E}">
        <p14:creationId xmlns:p14="http://schemas.microsoft.com/office/powerpoint/2010/main" val="5687265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äliotsikko kuvall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ctrTitle" hasCustomPrompt="1"/>
          </p:nvPr>
        </p:nvSpPr>
        <p:spPr>
          <a:xfrm>
            <a:off x="341313" y="3356992"/>
            <a:ext cx="11510962" cy="1147896"/>
          </a:xfrm>
        </p:spPr>
        <p:txBody>
          <a:bodyPr anchor="t" anchorCtr="0">
            <a:noAutofit/>
          </a:bodyPr>
          <a:lstStyle>
            <a:lvl1pPr algn="ctr">
              <a:defRPr sz="7000">
                <a:solidFill>
                  <a:schemeClr val="bg1"/>
                </a:solidFill>
              </a:defRPr>
            </a:lvl1pPr>
          </a:lstStyle>
          <a:p>
            <a:r>
              <a:rPr lang="fi-FI" dirty="0" smtClean="0"/>
              <a:t>Lisää otsikko</a:t>
            </a:r>
            <a:endParaRPr lang="fi-FI" dirty="0"/>
          </a:p>
        </p:txBody>
      </p:sp>
      <p:grpSp>
        <p:nvGrpSpPr>
          <p:cNvPr id="4" name="Ryhmä 3"/>
          <p:cNvGrpSpPr/>
          <p:nvPr userDrawn="1"/>
        </p:nvGrpSpPr>
        <p:grpSpPr>
          <a:xfrm>
            <a:off x="3791744" y="1268760"/>
            <a:ext cx="4621057" cy="2016652"/>
            <a:chOff x="2187936" y="908720"/>
            <a:chExt cx="2146016" cy="936532"/>
          </a:xfrm>
          <a:solidFill>
            <a:srgbClr val="FFF200"/>
          </a:solidFill>
        </p:grpSpPr>
        <p:sp>
          <p:nvSpPr>
            <p:cNvPr id="7" name="Freeform 7"/>
            <p:cNvSpPr>
              <a:spLocks/>
            </p:cNvSpPr>
            <p:nvPr userDrawn="1"/>
          </p:nvSpPr>
          <p:spPr bwMode="black">
            <a:xfrm>
              <a:off x="3641768" y="1153068"/>
              <a:ext cx="692184" cy="692184"/>
            </a:xfrm>
            <a:custGeom>
              <a:avLst/>
              <a:gdLst>
                <a:gd name="T0" fmla="*/ 847 w 847"/>
                <a:gd name="T1" fmla="*/ 159 h 847"/>
                <a:gd name="T2" fmla="*/ 688 w 847"/>
                <a:gd name="T3" fmla="*/ 0 h 847"/>
                <a:gd name="T4" fmla="*/ 672 w 847"/>
                <a:gd name="T5" fmla="*/ 15 h 847"/>
                <a:gd name="T6" fmla="*/ 0 w 847"/>
                <a:gd name="T7" fmla="*/ 687 h 847"/>
                <a:gd name="T8" fmla="*/ 160 w 847"/>
                <a:gd name="T9" fmla="*/ 847 h 847"/>
                <a:gd name="T10" fmla="*/ 847 w 847"/>
                <a:gd name="T11" fmla="*/ 159 h 847"/>
              </a:gdLst>
              <a:ahLst/>
              <a:cxnLst>
                <a:cxn ang="0">
                  <a:pos x="T0" y="T1"/>
                </a:cxn>
                <a:cxn ang="0">
                  <a:pos x="T2" y="T3"/>
                </a:cxn>
                <a:cxn ang="0">
                  <a:pos x="T4" y="T5"/>
                </a:cxn>
                <a:cxn ang="0">
                  <a:pos x="T6" y="T7"/>
                </a:cxn>
                <a:cxn ang="0">
                  <a:pos x="T8" y="T9"/>
                </a:cxn>
                <a:cxn ang="0">
                  <a:pos x="T10" y="T11"/>
                </a:cxn>
              </a:cxnLst>
              <a:rect l="0" t="0" r="r" b="b"/>
              <a:pathLst>
                <a:path w="847" h="847">
                  <a:moveTo>
                    <a:pt x="847" y="159"/>
                  </a:moveTo>
                  <a:lnTo>
                    <a:pt x="688" y="0"/>
                  </a:lnTo>
                  <a:lnTo>
                    <a:pt x="672" y="15"/>
                  </a:lnTo>
                  <a:lnTo>
                    <a:pt x="0" y="687"/>
                  </a:lnTo>
                  <a:lnTo>
                    <a:pt x="160" y="847"/>
                  </a:lnTo>
                  <a:lnTo>
                    <a:pt x="847"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 name="Freeform 8"/>
            <p:cNvSpPr>
              <a:spLocks/>
            </p:cNvSpPr>
            <p:nvPr userDrawn="1"/>
          </p:nvSpPr>
          <p:spPr bwMode="black">
            <a:xfrm>
              <a:off x="2187936" y="1153068"/>
              <a:ext cx="692184" cy="692184"/>
            </a:xfrm>
            <a:custGeom>
              <a:avLst/>
              <a:gdLst>
                <a:gd name="T0" fmla="*/ 687 w 847"/>
                <a:gd name="T1" fmla="*/ 847 h 847"/>
                <a:gd name="T2" fmla="*/ 847 w 847"/>
                <a:gd name="T3" fmla="*/ 687 h 847"/>
                <a:gd name="T4" fmla="*/ 161 w 847"/>
                <a:gd name="T5" fmla="*/ 0 h 847"/>
                <a:gd name="T6" fmla="*/ 0 w 847"/>
                <a:gd name="T7" fmla="*/ 159 h 847"/>
                <a:gd name="T8" fmla="*/ 16 w 847"/>
                <a:gd name="T9" fmla="*/ 175 h 847"/>
                <a:gd name="T10" fmla="*/ 687 w 847"/>
                <a:gd name="T11" fmla="*/ 847 h 847"/>
              </a:gdLst>
              <a:ahLst/>
              <a:cxnLst>
                <a:cxn ang="0">
                  <a:pos x="T0" y="T1"/>
                </a:cxn>
                <a:cxn ang="0">
                  <a:pos x="T2" y="T3"/>
                </a:cxn>
                <a:cxn ang="0">
                  <a:pos x="T4" y="T5"/>
                </a:cxn>
                <a:cxn ang="0">
                  <a:pos x="T6" y="T7"/>
                </a:cxn>
                <a:cxn ang="0">
                  <a:pos x="T8" y="T9"/>
                </a:cxn>
                <a:cxn ang="0">
                  <a:pos x="T10" y="T11"/>
                </a:cxn>
              </a:cxnLst>
              <a:rect l="0" t="0" r="r" b="b"/>
              <a:pathLst>
                <a:path w="847" h="847">
                  <a:moveTo>
                    <a:pt x="687" y="847"/>
                  </a:moveTo>
                  <a:lnTo>
                    <a:pt x="847" y="687"/>
                  </a:lnTo>
                  <a:lnTo>
                    <a:pt x="161" y="0"/>
                  </a:lnTo>
                  <a:lnTo>
                    <a:pt x="0" y="159"/>
                  </a:lnTo>
                  <a:lnTo>
                    <a:pt x="16" y="175"/>
                  </a:lnTo>
                  <a:lnTo>
                    <a:pt x="687" y="8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9"/>
            <p:cNvSpPr>
              <a:spLocks/>
            </p:cNvSpPr>
            <p:nvPr userDrawn="1"/>
          </p:nvSpPr>
          <p:spPr bwMode="black">
            <a:xfrm>
              <a:off x="3165330" y="908720"/>
              <a:ext cx="184691" cy="791885"/>
            </a:xfrm>
            <a:custGeom>
              <a:avLst/>
              <a:gdLst>
                <a:gd name="T0" fmla="*/ 226 w 226"/>
                <a:gd name="T1" fmla="*/ 0 h 969"/>
                <a:gd name="T2" fmla="*/ 0 w 226"/>
                <a:gd name="T3" fmla="*/ 0 h 969"/>
                <a:gd name="T4" fmla="*/ 0 w 226"/>
                <a:gd name="T5" fmla="*/ 19 h 969"/>
                <a:gd name="T6" fmla="*/ 0 w 226"/>
                <a:gd name="T7" fmla="*/ 969 h 969"/>
                <a:gd name="T8" fmla="*/ 226 w 226"/>
                <a:gd name="T9" fmla="*/ 969 h 969"/>
                <a:gd name="T10" fmla="*/ 226 w 226"/>
                <a:gd name="T11" fmla="*/ 0 h 969"/>
              </a:gdLst>
              <a:ahLst/>
              <a:cxnLst>
                <a:cxn ang="0">
                  <a:pos x="T0" y="T1"/>
                </a:cxn>
                <a:cxn ang="0">
                  <a:pos x="T2" y="T3"/>
                </a:cxn>
                <a:cxn ang="0">
                  <a:pos x="T4" y="T5"/>
                </a:cxn>
                <a:cxn ang="0">
                  <a:pos x="T6" y="T7"/>
                </a:cxn>
                <a:cxn ang="0">
                  <a:pos x="T8" y="T9"/>
                </a:cxn>
                <a:cxn ang="0">
                  <a:pos x="T10" y="T11"/>
                </a:cxn>
              </a:cxnLst>
              <a:rect l="0" t="0" r="r" b="b"/>
              <a:pathLst>
                <a:path w="226" h="969">
                  <a:moveTo>
                    <a:pt x="226" y="0"/>
                  </a:moveTo>
                  <a:lnTo>
                    <a:pt x="0" y="0"/>
                  </a:lnTo>
                  <a:lnTo>
                    <a:pt x="0" y="19"/>
                  </a:lnTo>
                  <a:lnTo>
                    <a:pt x="0" y="969"/>
                  </a:lnTo>
                  <a:lnTo>
                    <a:pt x="226" y="969"/>
                  </a:lnTo>
                  <a:lnTo>
                    <a:pt x="2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1" name="Alaotsikko 2"/>
          <p:cNvSpPr>
            <a:spLocks noGrp="1"/>
          </p:cNvSpPr>
          <p:nvPr>
            <p:ph type="subTitle" idx="1" hasCustomPrompt="1"/>
          </p:nvPr>
        </p:nvSpPr>
        <p:spPr>
          <a:xfrm>
            <a:off x="1828800" y="4437112"/>
            <a:ext cx="8534400" cy="1281421"/>
          </a:xfrm>
        </p:spPr>
        <p:txBody>
          <a:bodyPr>
            <a:normAutofit/>
          </a:bodyPr>
          <a:lstStyle>
            <a:lvl1pPr marL="0" indent="0" algn="ctr">
              <a:buNone/>
              <a:defRPr sz="320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dirty="0" smtClean="0"/>
              <a:t>Lisää alaotsikko</a:t>
            </a:r>
            <a:endParaRPr lang="fi-FI" dirty="0"/>
          </a:p>
        </p:txBody>
      </p:sp>
    </p:spTree>
    <p:extLst>
      <p:ext uri="{BB962C8B-B14F-4D97-AF65-F5344CB8AC3E}">
        <p14:creationId xmlns:p14="http://schemas.microsoft.com/office/powerpoint/2010/main" val="35693659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äliotsikko kuvall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ctrTitle" hasCustomPrompt="1"/>
          </p:nvPr>
        </p:nvSpPr>
        <p:spPr>
          <a:xfrm>
            <a:off x="341313" y="3356992"/>
            <a:ext cx="11510962" cy="1147896"/>
          </a:xfrm>
        </p:spPr>
        <p:txBody>
          <a:bodyPr anchor="t" anchorCtr="0">
            <a:noAutofit/>
          </a:bodyPr>
          <a:lstStyle>
            <a:lvl1pPr algn="ctr">
              <a:defRPr sz="7000">
                <a:solidFill>
                  <a:schemeClr val="bg1"/>
                </a:solidFill>
              </a:defRPr>
            </a:lvl1pPr>
          </a:lstStyle>
          <a:p>
            <a:r>
              <a:rPr lang="fi-FI" dirty="0" smtClean="0"/>
              <a:t>Lisää otsikko</a:t>
            </a:r>
            <a:endParaRPr lang="fi-FI" dirty="0"/>
          </a:p>
        </p:txBody>
      </p:sp>
      <p:grpSp>
        <p:nvGrpSpPr>
          <p:cNvPr id="4" name="Ryhmä 3"/>
          <p:cNvGrpSpPr/>
          <p:nvPr userDrawn="1"/>
        </p:nvGrpSpPr>
        <p:grpSpPr>
          <a:xfrm>
            <a:off x="3791744" y="1268760"/>
            <a:ext cx="4621057" cy="2016652"/>
            <a:chOff x="2187936" y="908720"/>
            <a:chExt cx="2146016" cy="936532"/>
          </a:xfrm>
          <a:solidFill>
            <a:srgbClr val="FFF200"/>
          </a:solidFill>
        </p:grpSpPr>
        <p:sp>
          <p:nvSpPr>
            <p:cNvPr id="7" name="Freeform 7"/>
            <p:cNvSpPr>
              <a:spLocks/>
            </p:cNvSpPr>
            <p:nvPr userDrawn="1"/>
          </p:nvSpPr>
          <p:spPr bwMode="black">
            <a:xfrm>
              <a:off x="3641768" y="1153068"/>
              <a:ext cx="692184" cy="692184"/>
            </a:xfrm>
            <a:custGeom>
              <a:avLst/>
              <a:gdLst>
                <a:gd name="T0" fmla="*/ 847 w 847"/>
                <a:gd name="T1" fmla="*/ 159 h 847"/>
                <a:gd name="T2" fmla="*/ 688 w 847"/>
                <a:gd name="T3" fmla="*/ 0 h 847"/>
                <a:gd name="T4" fmla="*/ 672 w 847"/>
                <a:gd name="T5" fmla="*/ 15 h 847"/>
                <a:gd name="T6" fmla="*/ 0 w 847"/>
                <a:gd name="T7" fmla="*/ 687 h 847"/>
                <a:gd name="T8" fmla="*/ 160 w 847"/>
                <a:gd name="T9" fmla="*/ 847 h 847"/>
                <a:gd name="T10" fmla="*/ 847 w 847"/>
                <a:gd name="T11" fmla="*/ 159 h 847"/>
              </a:gdLst>
              <a:ahLst/>
              <a:cxnLst>
                <a:cxn ang="0">
                  <a:pos x="T0" y="T1"/>
                </a:cxn>
                <a:cxn ang="0">
                  <a:pos x="T2" y="T3"/>
                </a:cxn>
                <a:cxn ang="0">
                  <a:pos x="T4" y="T5"/>
                </a:cxn>
                <a:cxn ang="0">
                  <a:pos x="T6" y="T7"/>
                </a:cxn>
                <a:cxn ang="0">
                  <a:pos x="T8" y="T9"/>
                </a:cxn>
                <a:cxn ang="0">
                  <a:pos x="T10" y="T11"/>
                </a:cxn>
              </a:cxnLst>
              <a:rect l="0" t="0" r="r" b="b"/>
              <a:pathLst>
                <a:path w="847" h="847">
                  <a:moveTo>
                    <a:pt x="847" y="159"/>
                  </a:moveTo>
                  <a:lnTo>
                    <a:pt x="688" y="0"/>
                  </a:lnTo>
                  <a:lnTo>
                    <a:pt x="672" y="15"/>
                  </a:lnTo>
                  <a:lnTo>
                    <a:pt x="0" y="687"/>
                  </a:lnTo>
                  <a:lnTo>
                    <a:pt x="160" y="847"/>
                  </a:lnTo>
                  <a:lnTo>
                    <a:pt x="847"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 name="Freeform 8"/>
            <p:cNvSpPr>
              <a:spLocks/>
            </p:cNvSpPr>
            <p:nvPr userDrawn="1"/>
          </p:nvSpPr>
          <p:spPr bwMode="black">
            <a:xfrm>
              <a:off x="2187936" y="1153068"/>
              <a:ext cx="692184" cy="692184"/>
            </a:xfrm>
            <a:custGeom>
              <a:avLst/>
              <a:gdLst>
                <a:gd name="T0" fmla="*/ 687 w 847"/>
                <a:gd name="T1" fmla="*/ 847 h 847"/>
                <a:gd name="T2" fmla="*/ 847 w 847"/>
                <a:gd name="T3" fmla="*/ 687 h 847"/>
                <a:gd name="T4" fmla="*/ 161 w 847"/>
                <a:gd name="T5" fmla="*/ 0 h 847"/>
                <a:gd name="T6" fmla="*/ 0 w 847"/>
                <a:gd name="T7" fmla="*/ 159 h 847"/>
                <a:gd name="T8" fmla="*/ 16 w 847"/>
                <a:gd name="T9" fmla="*/ 175 h 847"/>
                <a:gd name="T10" fmla="*/ 687 w 847"/>
                <a:gd name="T11" fmla="*/ 847 h 847"/>
              </a:gdLst>
              <a:ahLst/>
              <a:cxnLst>
                <a:cxn ang="0">
                  <a:pos x="T0" y="T1"/>
                </a:cxn>
                <a:cxn ang="0">
                  <a:pos x="T2" y="T3"/>
                </a:cxn>
                <a:cxn ang="0">
                  <a:pos x="T4" y="T5"/>
                </a:cxn>
                <a:cxn ang="0">
                  <a:pos x="T6" y="T7"/>
                </a:cxn>
                <a:cxn ang="0">
                  <a:pos x="T8" y="T9"/>
                </a:cxn>
                <a:cxn ang="0">
                  <a:pos x="T10" y="T11"/>
                </a:cxn>
              </a:cxnLst>
              <a:rect l="0" t="0" r="r" b="b"/>
              <a:pathLst>
                <a:path w="847" h="847">
                  <a:moveTo>
                    <a:pt x="687" y="847"/>
                  </a:moveTo>
                  <a:lnTo>
                    <a:pt x="847" y="687"/>
                  </a:lnTo>
                  <a:lnTo>
                    <a:pt x="161" y="0"/>
                  </a:lnTo>
                  <a:lnTo>
                    <a:pt x="0" y="159"/>
                  </a:lnTo>
                  <a:lnTo>
                    <a:pt x="16" y="175"/>
                  </a:lnTo>
                  <a:lnTo>
                    <a:pt x="687" y="8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9"/>
            <p:cNvSpPr>
              <a:spLocks/>
            </p:cNvSpPr>
            <p:nvPr userDrawn="1"/>
          </p:nvSpPr>
          <p:spPr bwMode="black">
            <a:xfrm>
              <a:off x="3165330" y="908720"/>
              <a:ext cx="184691" cy="791885"/>
            </a:xfrm>
            <a:custGeom>
              <a:avLst/>
              <a:gdLst>
                <a:gd name="T0" fmla="*/ 226 w 226"/>
                <a:gd name="T1" fmla="*/ 0 h 969"/>
                <a:gd name="T2" fmla="*/ 0 w 226"/>
                <a:gd name="T3" fmla="*/ 0 h 969"/>
                <a:gd name="T4" fmla="*/ 0 w 226"/>
                <a:gd name="T5" fmla="*/ 19 h 969"/>
                <a:gd name="T6" fmla="*/ 0 w 226"/>
                <a:gd name="T7" fmla="*/ 969 h 969"/>
                <a:gd name="T8" fmla="*/ 226 w 226"/>
                <a:gd name="T9" fmla="*/ 969 h 969"/>
                <a:gd name="T10" fmla="*/ 226 w 226"/>
                <a:gd name="T11" fmla="*/ 0 h 969"/>
              </a:gdLst>
              <a:ahLst/>
              <a:cxnLst>
                <a:cxn ang="0">
                  <a:pos x="T0" y="T1"/>
                </a:cxn>
                <a:cxn ang="0">
                  <a:pos x="T2" y="T3"/>
                </a:cxn>
                <a:cxn ang="0">
                  <a:pos x="T4" y="T5"/>
                </a:cxn>
                <a:cxn ang="0">
                  <a:pos x="T6" y="T7"/>
                </a:cxn>
                <a:cxn ang="0">
                  <a:pos x="T8" y="T9"/>
                </a:cxn>
                <a:cxn ang="0">
                  <a:pos x="T10" y="T11"/>
                </a:cxn>
              </a:cxnLst>
              <a:rect l="0" t="0" r="r" b="b"/>
              <a:pathLst>
                <a:path w="226" h="969">
                  <a:moveTo>
                    <a:pt x="226" y="0"/>
                  </a:moveTo>
                  <a:lnTo>
                    <a:pt x="0" y="0"/>
                  </a:lnTo>
                  <a:lnTo>
                    <a:pt x="0" y="19"/>
                  </a:lnTo>
                  <a:lnTo>
                    <a:pt x="0" y="969"/>
                  </a:lnTo>
                  <a:lnTo>
                    <a:pt x="226" y="969"/>
                  </a:lnTo>
                  <a:lnTo>
                    <a:pt x="2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1" name="Alaotsikko 2"/>
          <p:cNvSpPr>
            <a:spLocks noGrp="1"/>
          </p:cNvSpPr>
          <p:nvPr>
            <p:ph type="subTitle" idx="1" hasCustomPrompt="1"/>
          </p:nvPr>
        </p:nvSpPr>
        <p:spPr>
          <a:xfrm>
            <a:off x="1828800" y="4437112"/>
            <a:ext cx="8534400" cy="1281421"/>
          </a:xfrm>
        </p:spPr>
        <p:txBody>
          <a:bodyPr>
            <a:normAutofit/>
          </a:bodyPr>
          <a:lstStyle>
            <a:lvl1pPr marL="0" indent="0" algn="ctr">
              <a:buNone/>
              <a:defRPr sz="320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dirty="0" smtClean="0"/>
              <a:t>Lisää alaotsikko</a:t>
            </a:r>
            <a:endParaRPr lang="fi-FI" dirty="0"/>
          </a:p>
        </p:txBody>
      </p:sp>
    </p:spTree>
    <p:extLst>
      <p:ext uri="{BB962C8B-B14F-4D97-AF65-F5344CB8AC3E}">
        <p14:creationId xmlns:p14="http://schemas.microsoft.com/office/powerpoint/2010/main" val="1915993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Pääotsikko 2">
    <p:bg>
      <p:bgPr>
        <a:solidFill>
          <a:srgbClr val="23408F"/>
        </a:solidFill>
        <a:effectLst/>
      </p:bgPr>
    </p:bg>
    <p:spTree>
      <p:nvGrpSpPr>
        <p:cNvPr id="1" name=""/>
        <p:cNvGrpSpPr/>
        <p:nvPr/>
      </p:nvGrpSpPr>
      <p:grpSpPr>
        <a:xfrm>
          <a:off x="0" y="0"/>
          <a:ext cx="0" cy="0"/>
          <a:chOff x="0" y="0"/>
          <a:chExt cx="0" cy="0"/>
        </a:xfrm>
      </p:grpSpPr>
      <p:sp>
        <p:nvSpPr>
          <p:cNvPr id="2" name="Otsikko 1"/>
          <p:cNvSpPr>
            <a:spLocks noGrp="1"/>
          </p:cNvSpPr>
          <p:nvPr>
            <p:ph type="ctrTitle" hasCustomPrompt="1"/>
          </p:nvPr>
        </p:nvSpPr>
        <p:spPr>
          <a:xfrm>
            <a:off x="341313" y="2516696"/>
            <a:ext cx="11510962" cy="2634143"/>
          </a:xfrm>
        </p:spPr>
        <p:txBody>
          <a:bodyPr anchor="t" anchorCtr="0">
            <a:noAutofit/>
          </a:bodyPr>
          <a:lstStyle>
            <a:lvl1pPr algn="ctr">
              <a:defRPr sz="7400">
                <a:solidFill>
                  <a:schemeClr val="bg1"/>
                </a:solidFill>
              </a:defRPr>
            </a:lvl1pPr>
          </a:lstStyle>
          <a:p>
            <a:r>
              <a:rPr lang="fi-FI" dirty="0" smtClean="0"/>
              <a:t>Lisää pääotsikko</a:t>
            </a:r>
            <a:endParaRPr lang="fi-FI" dirty="0"/>
          </a:p>
        </p:txBody>
      </p:sp>
      <p:sp>
        <p:nvSpPr>
          <p:cNvPr id="4" name="Subtitle 2"/>
          <p:cNvSpPr>
            <a:spLocks noGrp="1"/>
          </p:cNvSpPr>
          <p:nvPr>
            <p:ph type="subTitle" idx="1" hasCustomPrompt="1"/>
          </p:nvPr>
        </p:nvSpPr>
        <p:spPr>
          <a:xfrm>
            <a:off x="341313" y="5157192"/>
            <a:ext cx="11510962" cy="1018502"/>
          </a:xfrm>
        </p:spPr>
        <p:txBody>
          <a:bodyPr>
            <a:normAutofit/>
          </a:bodyPr>
          <a:lstStyle>
            <a:lvl1pPr marL="0" indent="0" algn="ctr">
              <a:buNone/>
              <a:defRPr sz="3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err="1" smtClean="0"/>
              <a:t>Päivämäärä</a:t>
            </a:r>
            <a:r>
              <a:rPr lang="en-US" dirty="0" smtClean="0"/>
              <a:t> &amp; </a:t>
            </a:r>
            <a:r>
              <a:rPr lang="en-US" dirty="0" err="1" smtClean="0"/>
              <a:t>Esittäjä</a:t>
            </a:r>
            <a:endParaRPr lang="en-US" dirty="0"/>
          </a:p>
        </p:txBody>
      </p:sp>
      <p:grpSp>
        <p:nvGrpSpPr>
          <p:cNvPr id="5" name="Ryhmä 3"/>
          <p:cNvGrpSpPr/>
          <p:nvPr userDrawn="1"/>
        </p:nvGrpSpPr>
        <p:grpSpPr>
          <a:xfrm>
            <a:off x="4187555" y="730515"/>
            <a:ext cx="3795061" cy="1656183"/>
            <a:chOff x="2187936" y="908720"/>
            <a:chExt cx="2146016" cy="936532"/>
          </a:xfrm>
          <a:solidFill>
            <a:srgbClr val="FF8900"/>
          </a:solidFill>
        </p:grpSpPr>
        <p:sp>
          <p:nvSpPr>
            <p:cNvPr id="6" name="Freeform 7"/>
            <p:cNvSpPr>
              <a:spLocks/>
            </p:cNvSpPr>
            <p:nvPr userDrawn="1"/>
          </p:nvSpPr>
          <p:spPr bwMode="black">
            <a:xfrm>
              <a:off x="3641768" y="1153068"/>
              <a:ext cx="692184" cy="692184"/>
            </a:xfrm>
            <a:custGeom>
              <a:avLst/>
              <a:gdLst>
                <a:gd name="T0" fmla="*/ 847 w 847"/>
                <a:gd name="T1" fmla="*/ 159 h 847"/>
                <a:gd name="T2" fmla="*/ 688 w 847"/>
                <a:gd name="T3" fmla="*/ 0 h 847"/>
                <a:gd name="T4" fmla="*/ 672 w 847"/>
                <a:gd name="T5" fmla="*/ 15 h 847"/>
                <a:gd name="T6" fmla="*/ 0 w 847"/>
                <a:gd name="T7" fmla="*/ 687 h 847"/>
                <a:gd name="T8" fmla="*/ 160 w 847"/>
                <a:gd name="T9" fmla="*/ 847 h 847"/>
                <a:gd name="T10" fmla="*/ 847 w 847"/>
                <a:gd name="T11" fmla="*/ 159 h 847"/>
              </a:gdLst>
              <a:ahLst/>
              <a:cxnLst>
                <a:cxn ang="0">
                  <a:pos x="T0" y="T1"/>
                </a:cxn>
                <a:cxn ang="0">
                  <a:pos x="T2" y="T3"/>
                </a:cxn>
                <a:cxn ang="0">
                  <a:pos x="T4" y="T5"/>
                </a:cxn>
                <a:cxn ang="0">
                  <a:pos x="T6" y="T7"/>
                </a:cxn>
                <a:cxn ang="0">
                  <a:pos x="T8" y="T9"/>
                </a:cxn>
                <a:cxn ang="0">
                  <a:pos x="T10" y="T11"/>
                </a:cxn>
              </a:cxnLst>
              <a:rect l="0" t="0" r="r" b="b"/>
              <a:pathLst>
                <a:path w="847" h="847">
                  <a:moveTo>
                    <a:pt x="847" y="159"/>
                  </a:moveTo>
                  <a:lnTo>
                    <a:pt x="688" y="0"/>
                  </a:lnTo>
                  <a:lnTo>
                    <a:pt x="672" y="15"/>
                  </a:lnTo>
                  <a:lnTo>
                    <a:pt x="0" y="687"/>
                  </a:lnTo>
                  <a:lnTo>
                    <a:pt x="160" y="847"/>
                  </a:lnTo>
                  <a:lnTo>
                    <a:pt x="847"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 name="Freeform 8"/>
            <p:cNvSpPr>
              <a:spLocks/>
            </p:cNvSpPr>
            <p:nvPr userDrawn="1"/>
          </p:nvSpPr>
          <p:spPr bwMode="black">
            <a:xfrm>
              <a:off x="2187936" y="1153068"/>
              <a:ext cx="692184" cy="692184"/>
            </a:xfrm>
            <a:custGeom>
              <a:avLst/>
              <a:gdLst>
                <a:gd name="T0" fmla="*/ 687 w 847"/>
                <a:gd name="T1" fmla="*/ 847 h 847"/>
                <a:gd name="T2" fmla="*/ 847 w 847"/>
                <a:gd name="T3" fmla="*/ 687 h 847"/>
                <a:gd name="T4" fmla="*/ 161 w 847"/>
                <a:gd name="T5" fmla="*/ 0 h 847"/>
                <a:gd name="T6" fmla="*/ 0 w 847"/>
                <a:gd name="T7" fmla="*/ 159 h 847"/>
                <a:gd name="T8" fmla="*/ 16 w 847"/>
                <a:gd name="T9" fmla="*/ 175 h 847"/>
                <a:gd name="T10" fmla="*/ 687 w 847"/>
                <a:gd name="T11" fmla="*/ 847 h 847"/>
              </a:gdLst>
              <a:ahLst/>
              <a:cxnLst>
                <a:cxn ang="0">
                  <a:pos x="T0" y="T1"/>
                </a:cxn>
                <a:cxn ang="0">
                  <a:pos x="T2" y="T3"/>
                </a:cxn>
                <a:cxn ang="0">
                  <a:pos x="T4" y="T5"/>
                </a:cxn>
                <a:cxn ang="0">
                  <a:pos x="T6" y="T7"/>
                </a:cxn>
                <a:cxn ang="0">
                  <a:pos x="T8" y="T9"/>
                </a:cxn>
                <a:cxn ang="0">
                  <a:pos x="T10" y="T11"/>
                </a:cxn>
              </a:cxnLst>
              <a:rect l="0" t="0" r="r" b="b"/>
              <a:pathLst>
                <a:path w="847" h="847">
                  <a:moveTo>
                    <a:pt x="687" y="847"/>
                  </a:moveTo>
                  <a:lnTo>
                    <a:pt x="847" y="687"/>
                  </a:lnTo>
                  <a:lnTo>
                    <a:pt x="161" y="0"/>
                  </a:lnTo>
                  <a:lnTo>
                    <a:pt x="0" y="159"/>
                  </a:lnTo>
                  <a:lnTo>
                    <a:pt x="16" y="175"/>
                  </a:lnTo>
                  <a:lnTo>
                    <a:pt x="687" y="8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 name="Freeform 7"/>
            <p:cNvSpPr>
              <a:spLocks/>
            </p:cNvSpPr>
            <p:nvPr userDrawn="1"/>
          </p:nvSpPr>
          <p:spPr bwMode="black">
            <a:xfrm>
              <a:off x="3165330" y="908720"/>
              <a:ext cx="184691" cy="791885"/>
            </a:xfrm>
            <a:custGeom>
              <a:avLst/>
              <a:gdLst>
                <a:gd name="T0" fmla="*/ 226 w 226"/>
                <a:gd name="T1" fmla="*/ 0 h 969"/>
                <a:gd name="T2" fmla="*/ 0 w 226"/>
                <a:gd name="T3" fmla="*/ 0 h 969"/>
                <a:gd name="T4" fmla="*/ 0 w 226"/>
                <a:gd name="T5" fmla="*/ 19 h 969"/>
                <a:gd name="T6" fmla="*/ 0 w 226"/>
                <a:gd name="T7" fmla="*/ 969 h 969"/>
                <a:gd name="T8" fmla="*/ 226 w 226"/>
                <a:gd name="T9" fmla="*/ 969 h 969"/>
                <a:gd name="T10" fmla="*/ 226 w 226"/>
                <a:gd name="T11" fmla="*/ 0 h 969"/>
              </a:gdLst>
              <a:ahLst/>
              <a:cxnLst>
                <a:cxn ang="0">
                  <a:pos x="T0" y="T1"/>
                </a:cxn>
                <a:cxn ang="0">
                  <a:pos x="T2" y="T3"/>
                </a:cxn>
                <a:cxn ang="0">
                  <a:pos x="T4" y="T5"/>
                </a:cxn>
                <a:cxn ang="0">
                  <a:pos x="T6" y="T7"/>
                </a:cxn>
                <a:cxn ang="0">
                  <a:pos x="T8" y="T9"/>
                </a:cxn>
                <a:cxn ang="0">
                  <a:pos x="T10" y="T11"/>
                </a:cxn>
              </a:cxnLst>
              <a:rect l="0" t="0" r="r" b="b"/>
              <a:pathLst>
                <a:path w="226" h="969">
                  <a:moveTo>
                    <a:pt x="226" y="0"/>
                  </a:moveTo>
                  <a:lnTo>
                    <a:pt x="0" y="0"/>
                  </a:lnTo>
                  <a:lnTo>
                    <a:pt x="0" y="19"/>
                  </a:lnTo>
                  <a:lnTo>
                    <a:pt x="0" y="969"/>
                  </a:lnTo>
                  <a:lnTo>
                    <a:pt x="226" y="969"/>
                  </a:lnTo>
                  <a:lnTo>
                    <a:pt x="2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11897064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Väliotsikko kuvalla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ctrTitle" hasCustomPrompt="1"/>
          </p:nvPr>
        </p:nvSpPr>
        <p:spPr>
          <a:xfrm>
            <a:off x="341313" y="3356992"/>
            <a:ext cx="11510962" cy="1147896"/>
          </a:xfrm>
        </p:spPr>
        <p:txBody>
          <a:bodyPr anchor="t" anchorCtr="0">
            <a:noAutofit/>
          </a:bodyPr>
          <a:lstStyle>
            <a:lvl1pPr algn="ctr">
              <a:defRPr sz="7000">
                <a:solidFill>
                  <a:schemeClr val="bg1"/>
                </a:solidFill>
              </a:defRPr>
            </a:lvl1pPr>
          </a:lstStyle>
          <a:p>
            <a:r>
              <a:rPr lang="fi-FI" dirty="0" smtClean="0"/>
              <a:t>Lisää otsikko</a:t>
            </a:r>
            <a:endParaRPr lang="fi-FI" dirty="0"/>
          </a:p>
        </p:txBody>
      </p:sp>
      <p:grpSp>
        <p:nvGrpSpPr>
          <p:cNvPr id="4" name="Ryhmä 3"/>
          <p:cNvGrpSpPr/>
          <p:nvPr userDrawn="1"/>
        </p:nvGrpSpPr>
        <p:grpSpPr>
          <a:xfrm>
            <a:off x="3791744" y="1268760"/>
            <a:ext cx="4621057" cy="2016652"/>
            <a:chOff x="2187936" y="908720"/>
            <a:chExt cx="2146016" cy="936532"/>
          </a:xfrm>
          <a:solidFill>
            <a:srgbClr val="FFF200"/>
          </a:solidFill>
        </p:grpSpPr>
        <p:sp>
          <p:nvSpPr>
            <p:cNvPr id="7" name="Freeform 7"/>
            <p:cNvSpPr>
              <a:spLocks/>
            </p:cNvSpPr>
            <p:nvPr userDrawn="1"/>
          </p:nvSpPr>
          <p:spPr bwMode="black">
            <a:xfrm>
              <a:off x="3641768" y="1153068"/>
              <a:ext cx="692184" cy="692184"/>
            </a:xfrm>
            <a:custGeom>
              <a:avLst/>
              <a:gdLst>
                <a:gd name="T0" fmla="*/ 847 w 847"/>
                <a:gd name="T1" fmla="*/ 159 h 847"/>
                <a:gd name="T2" fmla="*/ 688 w 847"/>
                <a:gd name="T3" fmla="*/ 0 h 847"/>
                <a:gd name="T4" fmla="*/ 672 w 847"/>
                <a:gd name="T5" fmla="*/ 15 h 847"/>
                <a:gd name="T6" fmla="*/ 0 w 847"/>
                <a:gd name="T7" fmla="*/ 687 h 847"/>
                <a:gd name="T8" fmla="*/ 160 w 847"/>
                <a:gd name="T9" fmla="*/ 847 h 847"/>
                <a:gd name="T10" fmla="*/ 847 w 847"/>
                <a:gd name="T11" fmla="*/ 159 h 847"/>
              </a:gdLst>
              <a:ahLst/>
              <a:cxnLst>
                <a:cxn ang="0">
                  <a:pos x="T0" y="T1"/>
                </a:cxn>
                <a:cxn ang="0">
                  <a:pos x="T2" y="T3"/>
                </a:cxn>
                <a:cxn ang="0">
                  <a:pos x="T4" y="T5"/>
                </a:cxn>
                <a:cxn ang="0">
                  <a:pos x="T6" y="T7"/>
                </a:cxn>
                <a:cxn ang="0">
                  <a:pos x="T8" y="T9"/>
                </a:cxn>
                <a:cxn ang="0">
                  <a:pos x="T10" y="T11"/>
                </a:cxn>
              </a:cxnLst>
              <a:rect l="0" t="0" r="r" b="b"/>
              <a:pathLst>
                <a:path w="847" h="847">
                  <a:moveTo>
                    <a:pt x="847" y="159"/>
                  </a:moveTo>
                  <a:lnTo>
                    <a:pt x="688" y="0"/>
                  </a:lnTo>
                  <a:lnTo>
                    <a:pt x="672" y="15"/>
                  </a:lnTo>
                  <a:lnTo>
                    <a:pt x="0" y="687"/>
                  </a:lnTo>
                  <a:lnTo>
                    <a:pt x="160" y="847"/>
                  </a:lnTo>
                  <a:lnTo>
                    <a:pt x="847"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 name="Freeform 8"/>
            <p:cNvSpPr>
              <a:spLocks/>
            </p:cNvSpPr>
            <p:nvPr userDrawn="1"/>
          </p:nvSpPr>
          <p:spPr bwMode="black">
            <a:xfrm>
              <a:off x="2187936" y="1153068"/>
              <a:ext cx="692184" cy="692184"/>
            </a:xfrm>
            <a:custGeom>
              <a:avLst/>
              <a:gdLst>
                <a:gd name="T0" fmla="*/ 687 w 847"/>
                <a:gd name="T1" fmla="*/ 847 h 847"/>
                <a:gd name="T2" fmla="*/ 847 w 847"/>
                <a:gd name="T3" fmla="*/ 687 h 847"/>
                <a:gd name="T4" fmla="*/ 161 w 847"/>
                <a:gd name="T5" fmla="*/ 0 h 847"/>
                <a:gd name="T6" fmla="*/ 0 w 847"/>
                <a:gd name="T7" fmla="*/ 159 h 847"/>
                <a:gd name="T8" fmla="*/ 16 w 847"/>
                <a:gd name="T9" fmla="*/ 175 h 847"/>
                <a:gd name="T10" fmla="*/ 687 w 847"/>
                <a:gd name="T11" fmla="*/ 847 h 847"/>
              </a:gdLst>
              <a:ahLst/>
              <a:cxnLst>
                <a:cxn ang="0">
                  <a:pos x="T0" y="T1"/>
                </a:cxn>
                <a:cxn ang="0">
                  <a:pos x="T2" y="T3"/>
                </a:cxn>
                <a:cxn ang="0">
                  <a:pos x="T4" y="T5"/>
                </a:cxn>
                <a:cxn ang="0">
                  <a:pos x="T6" y="T7"/>
                </a:cxn>
                <a:cxn ang="0">
                  <a:pos x="T8" y="T9"/>
                </a:cxn>
                <a:cxn ang="0">
                  <a:pos x="T10" y="T11"/>
                </a:cxn>
              </a:cxnLst>
              <a:rect l="0" t="0" r="r" b="b"/>
              <a:pathLst>
                <a:path w="847" h="847">
                  <a:moveTo>
                    <a:pt x="687" y="847"/>
                  </a:moveTo>
                  <a:lnTo>
                    <a:pt x="847" y="687"/>
                  </a:lnTo>
                  <a:lnTo>
                    <a:pt x="161" y="0"/>
                  </a:lnTo>
                  <a:lnTo>
                    <a:pt x="0" y="159"/>
                  </a:lnTo>
                  <a:lnTo>
                    <a:pt x="16" y="175"/>
                  </a:lnTo>
                  <a:lnTo>
                    <a:pt x="687" y="8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9"/>
            <p:cNvSpPr>
              <a:spLocks/>
            </p:cNvSpPr>
            <p:nvPr userDrawn="1"/>
          </p:nvSpPr>
          <p:spPr bwMode="black">
            <a:xfrm>
              <a:off x="3165330" y="908720"/>
              <a:ext cx="184691" cy="791885"/>
            </a:xfrm>
            <a:custGeom>
              <a:avLst/>
              <a:gdLst>
                <a:gd name="T0" fmla="*/ 226 w 226"/>
                <a:gd name="T1" fmla="*/ 0 h 969"/>
                <a:gd name="T2" fmla="*/ 0 w 226"/>
                <a:gd name="T3" fmla="*/ 0 h 969"/>
                <a:gd name="T4" fmla="*/ 0 w 226"/>
                <a:gd name="T5" fmla="*/ 19 h 969"/>
                <a:gd name="T6" fmla="*/ 0 w 226"/>
                <a:gd name="T7" fmla="*/ 969 h 969"/>
                <a:gd name="T8" fmla="*/ 226 w 226"/>
                <a:gd name="T9" fmla="*/ 969 h 969"/>
                <a:gd name="T10" fmla="*/ 226 w 226"/>
                <a:gd name="T11" fmla="*/ 0 h 969"/>
              </a:gdLst>
              <a:ahLst/>
              <a:cxnLst>
                <a:cxn ang="0">
                  <a:pos x="T0" y="T1"/>
                </a:cxn>
                <a:cxn ang="0">
                  <a:pos x="T2" y="T3"/>
                </a:cxn>
                <a:cxn ang="0">
                  <a:pos x="T4" y="T5"/>
                </a:cxn>
                <a:cxn ang="0">
                  <a:pos x="T6" y="T7"/>
                </a:cxn>
                <a:cxn ang="0">
                  <a:pos x="T8" y="T9"/>
                </a:cxn>
                <a:cxn ang="0">
                  <a:pos x="T10" y="T11"/>
                </a:cxn>
              </a:cxnLst>
              <a:rect l="0" t="0" r="r" b="b"/>
              <a:pathLst>
                <a:path w="226" h="969">
                  <a:moveTo>
                    <a:pt x="226" y="0"/>
                  </a:moveTo>
                  <a:lnTo>
                    <a:pt x="0" y="0"/>
                  </a:lnTo>
                  <a:lnTo>
                    <a:pt x="0" y="19"/>
                  </a:lnTo>
                  <a:lnTo>
                    <a:pt x="0" y="969"/>
                  </a:lnTo>
                  <a:lnTo>
                    <a:pt x="226" y="969"/>
                  </a:lnTo>
                  <a:lnTo>
                    <a:pt x="2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1" name="Alaotsikko 2"/>
          <p:cNvSpPr>
            <a:spLocks noGrp="1"/>
          </p:cNvSpPr>
          <p:nvPr>
            <p:ph type="subTitle" idx="1" hasCustomPrompt="1"/>
          </p:nvPr>
        </p:nvSpPr>
        <p:spPr>
          <a:xfrm>
            <a:off x="1828800" y="4437112"/>
            <a:ext cx="8534400" cy="1281421"/>
          </a:xfrm>
        </p:spPr>
        <p:txBody>
          <a:bodyPr>
            <a:normAutofit/>
          </a:bodyPr>
          <a:lstStyle>
            <a:lvl1pPr marL="0" indent="0" algn="ctr">
              <a:buNone/>
              <a:defRPr sz="320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dirty="0" smtClean="0"/>
              <a:t>Lisää alaotsikko</a:t>
            </a:r>
            <a:endParaRPr lang="fi-FI" dirty="0"/>
          </a:p>
        </p:txBody>
      </p:sp>
    </p:spTree>
    <p:extLst>
      <p:ext uri="{BB962C8B-B14F-4D97-AF65-F5344CB8AC3E}">
        <p14:creationId xmlns:p14="http://schemas.microsoft.com/office/powerpoint/2010/main" val="4667777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Väliotsikko kuvalla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ctrTitle" hasCustomPrompt="1"/>
          </p:nvPr>
        </p:nvSpPr>
        <p:spPr>
          <a:xfrm>
            <a:off x="341313" y="3356992"/>
            <a:ext cx="11510962" cy="1147896"/>
          </a:xfrm>
        </p:spPr>
        <p:txBody>
          <a:bodyPr anchor="t" anchorCtr="0">
            <a:noAutofit/>
          </a:bodyPr>
          <a:lstStyle>
            <a:lvl1pPr algn="ctr">
              <a:defRPr sz="7000">
                <a:solidFill>
                  <a:schemeClr val="tx1"/>
                </a:solidFill>
              </a:defRPr>
            </a:lvl1pPr>
          </a:lstStyle>
          <a:p>
            <a:r>
              <a:rPr lang="fi-FI" dirty="0" smtClean="0"/>
              <a:t>Lisää otsikko</a:t>
            </a:r>
            <a:endParaRPr lang="fi-FI" dirty="0"/>
          </a:p>
        </p:txBody>
      </p:sp>
      <p:grpSp>
        <p:nvGrpSpPr>
          <p:cNvPr id="4" name="Ryhmä 3"/>
          <p:cNvGrpSpPr/>
          <p:nvPr userDrawn="1"/>
        </p:nvGrpSpPr>
        <p:grpSpPr>
          <a:xfrm>
            <a:off x="3791744" y="1268760"/>
            <a:ext cx="4621057" cy="2016652"/>
            <a:chOff x="2187936" y="908720"/>
            <a:chExt cx="2146016" cy="936532"/>
          </a:xfrm>
          <a:solidFill>
            <a:srgbClr val="EB008C"/>
          </a:solidFill>
        </p:grpSpPr>
        <p:sp>
          <p:nvSpPr>
            <p:cNvPr id="7" name="Freeform 7"/>
            <p:cNvSpPr>
              <a:spLocks/>
            </p:cNvSpPr>
            <p:nvPr userDrawn="1"/>
          </p:nvSpPr>
          <p:spPr bwMode="black">
            <a:xfrm>
              <a:off x="3641768" y="1153068"/>
              <a:ext cx="692184" cy="692184"/>
            </a:xfrm>
            <a:custGeom>
              <a:avLst/>
              <a:gdLst>
                <a:gd name="T0" fmla="*/ 847 w 847"/>
                <a:gd name="T1" fmla="*/ 159 h 847"/>
                <a:gd name="T2" fmla="*/ 688 w 847"/>
                <a:gd name="T3" fmla="*/ 0 h 847"/>
                <a:gd name="T4" fmla="*/ 672 w 847"/>
                <a:gd name="T5" fmla="*/ 15 h 847"/>
                <a:gd name="T6" fmla="*/ 0 w 847"/>
                <a:gd name="T7" fmla="*/ 687 h 847"/>
                <a:gd name="T8" fmla="*/ 160 w 847"/>
                <a:gd name="T9" fmla="*/ 847 h 847"/>
                <a:gd name="T10" fmla="*/ 847 w 847"/>
                <a:gd name="T11" fmla="*/ 159 h 847"/>
              </a:gdLst>
              <a:ahLst/>
              <a:cxnLst>
                <a:cxn ang="0">
                  <a:pos x="T0" y="T1"/>
                </a:cxn>
                <a:cxn ang="0">
                  <a:pos x="T2" y="T3"/>
                </a:cxn>
                <a:cxn ang="0">
                  <a:pos x="T4" y="T5"/>
                </a:cxn>
                <a:cxn ang="0">
                  <a:pos x="T6" y="T7"/>
                </a:cxn>
                <a:cxn ang="0">
                  <a:pos x="T8" y="T9"/>
                </a:cxn>
                <a:cxn ang="0">
                  <a:pos x="T10" y="T11"/>
                </a:cxn>
              </a:cxnLst>
              <a:rect l="0" t="0" r="r" b="b"/>
              <a:pathLst>
                <a:path w="847" h="847">
                  <a:moveTo>
                    <a:pt x="847" y="159"/>
                  </a:moveTo>
                  <a:lnTo>
                    <a:pt x="688" y="0"/>
                  </a:lnTo>
                  <a:lnTo>
                    <a:pt x="672" y="15"/>
                  </a:lnTo>
                  <a:lnTo>
                    <a:pt x="0" y="687"/>
                  </a:lnTo>
                  <a:lnTo>
                    <a:pt x="160" y="847"/>
                  </a:lnTo>
                  <a:lnTo>
                    <a:pt x="847"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 name="Freeform 8"/>
            <p:cNvSpPr>
              <a:spLocks/>
            </p:cNvSpPr>
            <p:nvPr userDrawn="1"/>
          </p:nvSpPr>
          <p:spPr bwMode="black">
            <a:xfrm>
              <a:off x="2187936" y="1153068"/>
              <a:ext cx="692184" cy="692184"/>
            </a:xfrm>
            <a:custGeom>
              <a:avLst/>
              <a:gdLst>
                <a:gd name="T0" fmla="*/ 687 w 847"/>
                <a:gd name="T1" fmla="*/ 847 h 847"/>
                <a:gd name="T2" fmla="*/ 847 w 847"/>
                <a:gd name="T3" fmla="*/ 687 h 847"/>
                <a:gd name="T4" fmla="*/ 161 w 847"/>
                <a:gd name="T5" fmla="*/ 0 h 847"/>
                <a:gd name="T6" fmla="*/ 0 w 847"/>
                <a:gd name="T7" fmla="*/ 159 h 847"/>
                <a:gd name="T8" fmla="*/ 16 w 847"/>
                <a:gd name="T9" fmla="*/ 175 h 847"/>
                <a:gd name="T10" fmla="*/ 687 w 847"/>
                <a:gd name="T11" fmla="*/ 847 h 847"/>
              </a:gdLst>
              <a:ahLst/>
              <a:cxnLst>
                <a:cxn ang="0">
                  <a:pos x="T0" y="T1"/>
                </a:cxn>
                <a:cxn ang="0">
                  <a:pos x="T2" y="T3"/>
                </a:cxn>
                <a:cxn ang="0">
                  <a:pos x="T4" y="T5"/>
                </a:cxn>
                <a:cxn ang="0">
                  <a:pos x="T6" y="T7"/>
                </a:cxn>
                <a:cxn ang="0">
                  <a:pos x="T8" y="T9"/>
                </a:cxn>
                <a:cxn ang="0">
                  <a:pos x="T10" y="T11"/>
                </a:cxn>
              </a:cxnLst>
              <a:rect l="0" t="0" r="r" b="b"/>
              <a:pathLst>
                <a:path w="847" h="847">
                  <a:moveTo>
                    <a:pt x="687" y="847"/>
                  </a:moveTo>
                  <a:lnTo>
                    <a:pt x="847" y="687"/>
                  </a:lnTo>
                  <a:lnTo>
                    <a:pt x="161" y="0"/>
                  </a:lnTo>
                  <a:lnTo>
                    <a:pt x="0" y="159"/>
                  </a:lnTo>
                  <a:lnTo>
                    <a:pt x="16" y="175"/>
                  </a:lnTo>
                  <a:lnTo>
                    <a:pt x="687" y="8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9"/>
            <p:cNvSpPr>
              <a:spLocks/>
            </p:cNvSpPr>
            <p:nvPr userDrawn="1"/>
          </p:nvSpPr>
          <p:spPr bwMode="black">
            <a:xfrm>
              <a:off x="3165330" y="908720"/>
              <a:ext cx="184691" cy="791885"/>
            </a:xfrm>
            <a:custGeom>
              <a:avLst/>
              <a:gdLst>
                <a:gd name="T0" fmla="*/ 226 w 226"/>
                <a:gd name="T1" fmla="*/ 0 h 969"/>
                <a:gd name="T2" fmla="*/ 0 w 226"/>
                <a:gd name="T3" fmla="*/ 0 h 969"/>
                <a:gd name="T4" fmla="*/ 0 w 226"/>
                <a:gd name="T5" fmla="*/ 19 h 969"/>
                <a:gd name="T6" fmla="*/ 0 w 226"/>
                <a:gd name="T7" fmla="*/ 969 h 969"/>
                <a:gd name="T8" fmla="*/ 226 w 226"/>
                <a:gd name="T9" fmla="*/ 969 h 969"/>
                <a:gd name="T10" fmla="*/ 226 w 226"/>
                <a:gd name="T11" fmla="*/ 0 h 969"/>
              </a:gdLst>
              <a:ahLst/>
              <a:cxnLst>
                <a:cxn ang="0">
                  <a:pos x="T0" y="T1"/>
                </a:cxn>
                <a:cxn ang="0">
                  <a:pos x="T2" y="T3"/>
                </a:cxn>
                <a:cxn ang="0">
                  <a:pos x="T4" y="T5"/>
                </a:cxn>
                <a:cxn ang="0">
                  <a:pos x="T6" y="T7"/>
                </a:cxn>
                <a:cxn ang="0">
                  <a:pos x="T8" y="T9"/>
                </a:cxn>
                <a:cxn ang="0">
                  <a:pos x="T10" y="T11"/>
                </a:cxn>
              </a:cxnLst>
              <a:rect l="0" t="0" r="r" b="b"/>
              <a:pathLst>
                <a:path w="226" h="969">
                  <a:moveTo>
                    <a:pt x="226" y="0"/>
                  </a:moveTo>
                  <a:lnTo>
                    <a:pt x="0" y="0"/>
                  </a:lnTo>
                  <a:lnTo>
                    <a:pt x="0" y="19"/>
                  </a:lnTo>
                  <a:lnTo>
                    <a:pt x="0" y="969"/>
                  </a:lnTo>
                  <a:lnTo>
                    <a:pt x="226" y="969"/>
                  </a:lnTo>
                  <a:lnTo>
                    <a:pt x="2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1" name="Alaotsikko 2"/>
          <p:cNvSpPr>
            <a:spLocks noGrp="1"/>
          </p:cNvSpPr>
          <p:nvPr>
            <p:ph type="subTitle" idx="1" hasCustomPrompt="1"/>
          </p:nvPr>
        </p:nvSpPr>
        <p:spPr>
          <a:xfrm>
            <a:off x="1828800" y="4437112"/>
            <a:ext cx="8534400" cy="1281421"/>
          </a:xfrm>
        </p:spPr>
        <p:txBody>
          <a:bodyPr>
            <a:normAutofit/>
          </a:bodyPr>
          <a:lstStyle>
            <a:lvl1pPr marL="0" indent="0" algn="ctr">
              <a:buNone/>
              <a:defRPr sz="3200">
                <a:solidFill>
                  <a:schemeClr val="tx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dirty="0" smtClean="0"/>
              <a:t>Lisää alaotsikko</a:t>
            </a:r>
            <a:endParaRPr lang="fi-FI" dirty="0"/>
          </a:p>
        </p:txBody>
      </p:sp>
    </p:spTree>
    <p:extLst>
      <p:ext uri="{BB962C8B-B14F-4D97-AF65-F5344CB8AC3E}">
        <p14:creationId xmlns:p14="http://schemas.microsoft.com/office/powerpoint/2010/main" val="32899337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 preserve="1">
  <p:cSld name="Otsikko ja sisältö 1">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solidFill>
                  <a:srgbClr val="23408F"/>
                </a:solidFill>
              </a:defRPr>
            </a:lvl1pPr>
          </a:lstStyle>
          <a:p>
            <a:r>
              <a:rPr lang="en-US" smtClean="0"/>
              <a:t>Click to edit Master title style</a:t>
            </a:r>
            <a:endParaRPr lang="fi-FI" dirty="0"/>
          </a:p>
        </p:txBody>
      </p:sp>
      <p:sp>
        <p:nvSpPr>
          <p:cNvPr id="3" name="Sisällön paikkamerkki 2"/>
          <p:cNvSpPr>
            <a:spLocks noGrp="1"/>
          </p:cNvSpPr>
          <p:nvPr>
            <p:ph idx="1"/>
          </p:nvPr>
        </p:nvSpPr>
        <p:spPr/>
        <p:txBody>
          <a:bodyPr/>
          <a:lstStyle>
            <a:lvl1pPr>
              <a:defRPr>
                <a:solidFill>
                  <a:srgbClr val="23408F"/>
                </a:solidFill>
              </a:defRPr>
            </a:lvl1pPr>
            <a:lvl2pPr marL="360363" indent="-360363">
              <a:buFont typeface="Verdana" panose="020B0604030504040204" pitchFamily="34" charset="0"/>
              <a:buChar char="-"/>
              <a:defRPr>
                <a:solidFill>
                  <a:srgbClr val="23408F"/>
                </a:solidFill>
              </a:defRPr>
            </a:lvl2pPr>
            <a:lvl3pPr marL="720725" indent="-360363">
              <a:buFont typeface="Verdana" panose="020B0604030504040204" pitchFamily="34" charset="0"/>
              <a:buChar char="-"/>
              <a:defRPr>
                <a:solidFill>
                  <a:srgbClr val="23408F"/>
                </a:solidFill>
              </a:defRPr>
            </a:lvl3pPr>
            <a:lvl4pPr marL="1073150" indent="-352425">
              <a:buFont typeface="Verdana" panose="020B0604030504040204" pitchFamily="34" charset="0"/>
              <a:buChar char="-"/>
              <a:defRPr>
                <a:solidFill>
                  <a:srgbClr val="23408F"/>
                </a:solidFill>
              </a:defRPr>
            </a:lvl4pPr>
            <a:lvl5pPr marL="1435100" indent="-361950">
              <a:buFont typeface="Verdana" panose="020B0604030504040204" pitchFamily="34" charset="0"/>
              <a:buChar char="-"/>
              <a:defRPr>
                <a:solidFill>
                  <a:srgbClr val="23408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4" name="Päivämäärän paikkamerkki 3"/>
          <p:cNvSpPr>
            <a:spLocks noGrp="1"/>
          </p:cNvSpPr>
          <p:nvPr>
            <p:ph type="dt" sz="half" idx="10"/>
          </p:nvPr>
        </p:nvSpPr>
        <p:spPr/>
        <p:txBody>
          <a:bodyPr/>
          <a:lstStyle>
            <a:lvl1pPr>
              <a:defRPr>
                <a:solidFill>
                  <a:srgbClr val="01AEEF"/>
                </a:solidFill>
              </a:defRPr>
            </a:lvl1pPr>
          </a:lstStyle>
          <a:p>
            <a:fld id="{F3E471A1-2089-4EAD-AA66-BEE880D6BE9A}" type="datetime1">
              <a:rPr lang="fi-FI" smtClean="0"/>
              <a:t>29.9.2016</a:t>
            </a:fld>
            <a:endParaRPr lang="fi-FI"/>
          </a:p>
        </p:txBody>
      </p:sp>
      <p:sp>
        <p:nvSpPr>
          <p:cNvPr id="5" name="Alatunnisteen paikkamerkki 4"/>
          <p:cNvSpPr>
            <a:spLocks noGrp="1"/>
          </p:cNvSpPr>
          <p:nvPr>
            <p:ph type="ftr" sz="quarter" idx="11"/>
          </p:nvPr>
        </p:nvSpPr>
        <p:spPr/>
        <p:txBody>
          <a:bodyPr/>
          <a:lstStyle>
            <a:lvl1pPr>
              <a:defRPr>
                <a:solidFill>
                  <a:srgbClr val="01AEEF"/>
                </a:solidFill>
              </a:defRPr>
            </a:lvl1pPr>
          </a:lstStyle>
          <a:p>
            <a:r>
              <a:rPr lang="fi-FI" smtClean="0"/>
              <a:t>Lisää tarvittaessa alatunnisteteksti</a:t>
            </a:r>
            <a:endParaRPr lang="fi-FI"/>
          </a:p>
        </p:txBody>
      </p:sp>
      <p:sp>
        <p:nvSpPr>
          <p:cNvPr id="6" name="Dian numeron paikkamerkki 5"/>
          <p:cNvSpPr>
            <a:spLocks noGrp="1"/>
          </p:cNvSpPr>
          <p:nvPr>
            <p:ph type="sldNum" sz="quarter" idx="12"/>
          </p:nvPr>
        </p:nvSpPr>
        <p:spPr/>
        <p:txBody>
          <a:bodyPr/>
          <a:lstStyle>
            <a:lvl1pPr>
              <a:defRPr>
                <a:solidFill>
                  <a:srgbClr val="01AEEF"/>
                </a:solidFill>
              </a:defRPr>
            </a:lvl1pPr>
          </a:lstStyle>
          <a:p>
            <a:fld id="{799663BE-0A7D-4715-8D39-0EC59974DD85}" type="slidenum">
              <a:rPr lang="fi-FI" smtClean="0"/>
              <a:pPr/>
              <a:t>‹#›</a:t>
            </a:fld>
            <a:endParaRPr lang="fi-FI"/>
          </a:p>
        </p:txBody>
      </p:sp>
      <p:grpSp>
        <p:nvGrpSpPr>
          <p:cNvPr id="7" name="Ryhmä 6"/>
          <p:cNvGrpSpPr/>
          <p:nvPr userDrawn="1"/>
        </p:nvGrpSpPr>
        <p:grpSpPr bwMode="black">
          <a:xfrm>
            <a:off x="575052" y="529409"/>
            <a:ext cx="446731" cy="634281"/>
            <a:chOff x="575052" y="529409"/>
            <a:chExt cx="446731" cy="634281"/>
          </a:xfrm>
          <a:solidFill>
            <a:schemeClr val="accent4"/>
          </a:solidFill>
        </p:grpSpPr>
        <p:sp>
          <p:nvSpPr>
            <p:cNvPr id="8" name="Freeform 6"/>
            <p:cNvSpPr>
              <a:spLocks noEditPoints="1"/>
            </p:cNvSpPr>
            <p:nvPr userDrawn="1"/>
          </p:nvSpPr>
          <p:spPr bwMode="black">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solidFill>
              <a:srgbClr val="01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7"/>
            <p:cNvSpPr>
              <a:spLocks/>
            </p:cNvSpPr>
            <p:nvPr userDrawn="1"/>
          </p:nvSpPr>
          <p:spPr bwMode="black">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solidFill>
              <a:srgbClr val="2340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8"/>
            <p:cNvSpPr>
              <a:spLocks/>
            </p:cNvSpPr>
            <p:nvPr userDrawn="1"/>
          </p:nvSpPr>
          <p:spPr bwMode="black">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solidFill>
              <a:srgbClr val="2340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9"/>
            <p:cNvSpPr>
              <a:spLocks/>
            </p:cNvSpPr>
            <p:nvPr userDrawn="1"/>
          </p:nvSpPr>
          <p:spPr bwMode="black">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solidFill>
              <a:srgbClr val="2340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cxnSp>
        <p:nvCxnSpPr>
          <p:cNvPr id="12" name="Suora yhdysviiva 11"/>
          <p:cNvCxnSpPr/>
          <p:nvPr userDrawn="1"/>
        </p:nvCxnSpPr>
        <p:spPr>
          <a:xfrm>
            <a:off x="341313" y="332656"/>
            <a:ext cx="1016000" cy="0"/>
          </a:xfrm>
          <a:prstGeom prst="line">
            <a:avLst/>
          </a:prstGeom>
          <a:ln w="22225">
            <a:solidFill>
              <a:srgbClr val="01AEEF"/>
            </a:solidFill>
          </a:ln>
        </p:spPr>
        <p:style>
          <a:lnRef idx="1">
            <a:schemeClr val="accent1"/>
          </a:lnRef>
          <a:fillRef idx="0">
            <a:schemeClr val="accent1"/>
          </a:fillRef>
          <a:effectRef idx="0">
            <a:schemeClr val="accent1"/>
          </a:effectRef>
          <a:fontRef idx="minor">
            <a:schemeClr val="tx1"/>
          </a:fontRef>
        </p:style>
      </p:cxnSp>
      <p:cxnSp>
        <p:nvCxnSpPr>
          <p:cNvPr id="13" name="Suora yhdysviiva 12"/>
          <p:cNvCxnSpPr/>
          <p:nvPr userDrawn="1"/>
        </p:nvCxnSpPr>
        <p:spPr>
          <a:xfrm>
            <a:off x="1566863" y="332656"/>
            <a:ext cx="4421187" cy="0"/>
          </a:xfrm>
          <a:prstGeom prst="line">
            <a:avLst/>
          </a:prstGeom>
          <a:ln w="22225">
            <a:solidFill>
              <a:srgbClr val="01AEEF"/>
            </a:solidFill>
          </a:ln>
        </p:spPr>
        <p:style>
          <a:lnRef idx="1">
            <a:schemeClr val="accent1"/>
          </a:lnRef>
          <a:fillRef idx="0">
            <a:schemeClr val="accent1"/>
          </a:fillRef>
          <a:effectRef idx="0">
            <a:schemeClr val="accent1"/>
          </a:effectRef>
          <a:fontRef idx="minor">
            <a:schemeClr val="tx1"/>
          </a:fontRef>
        </p:style>
      </p:cxnSp>
      <p:cxnSp>
        <p:nvCxnSpPr>
          <p:cNvPr id="14" name="Suora yhdysviiva 13"/>
          <p:cNvCxnSpPr/>
          <p:nvPr userDrawn="1"/>
        </p:nvCxnSpPr>
        <p:spPr>
          <a:xfrm>
            <a:off x="6205538" y="332656"/>
            <a:ext cx="5641974" cy="0"/>
          </a:xfrm>
          <a:prstGeom prst="line">
            <a:avLst/>
          </a:prstGeom>
          <a:ln w="22225">
            <a:solidFill>
              <a:srgbClr val="01AEEF"/>
            </a:solidFill>
          </a:ln>
        </p:spPr>
        <p:style>
          <a:lnRef idx="1">
            <a:schemeClr val="accent1"/>
          </a:lnRef>
          <a:fillRef idx="0">
            <a:schemeClr val="accent1"/>
          </a:fillRef>
          <a:effectRef idx="0">
            <a:schemeClr val="accent1"/>
          </a:effectRef>
          <a:fontRef idx="minor">
            <a:schemeClr val="tx1"/>
          </a:fontRef>
        </p:style>
      </p:cxnSp>
      <p:sp>
        <p:nvSpPr>
          <p:cNvPr id="16" name="Tekstiruutu 15"/>
          <p:cNvSpPr txBox="1"/>
          <p:nvPr userDrawn="1"/>
        </p:nvSpPr>
        <p:spPr>
          <a:xfrm>
            <a:off x="9707213" y="6436800"/>
            <a:ext cx="2140299" cy="216000"/>
          </a:xfrm>
          <a:prstGeom prst="rect">
            <a:avLst/>
          </a:prstGeom>
          <a:noFill/>
        </p:spPr>
        <p:txBody>
          <a:bodyPr wrap="square" lIns="0" tIns="0" rIns="0" bIns="0" rtlCol="0" anchor="ctr" anchorCtr="0">
            <a:noAutofit/>
          </a:bodyPr>
          <a:lstStyle/>
          <a:p>
            <a:pPr algn="r"/>
            <a:r>
              <a:rPr lang="fi-FI" sz="600" b="1" dirty="0" smtClean="0">
                <a:solidFill>
                  <a:schemeClr val="tx2"/>
                </a:solidFill>
              </a:rPr>
              <a:t>Oulun yliopisto</a:t>
            </a:r>
            <a:endParaRPr lang="fi-FI" sz="600" b="1" dirty="0">
              <a:solidFill>
                <a:schemeClr val="tx2"/>
              </a:solidFill>
            </a:endParaRPr>
          </a:p>
        </p:txBody>
      </p:sp>
    </p:spTree>
    <p:extLst>
      <p:ext uri="{BB962C8B-B14F-4D97-AF65-F5344CB8AC3E}">
        <p14:creationId xmlns:p14="http://schemas.microsoft.com/office/powerpoint/2010/main" val="28902780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Otsikko ja sisältö 2">
    <p:bg>
      <p:bgPr>
        <a:solidFill>
          <a:srgbClr val="67686A"/>
        </a:soli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solidFill>
                  <a:schemeClr val="bg1"/>
                </a:solidFill>
              </a:defRPr>
            </a:lvl1pPr>
          </a:lstStyle>
          <a:p>
            <a:r>
              <a:rPr lang="en-US" smtClean="0"/>
              <a:t>Click to edit Master title style</a:t>
            </a:r>
            <a:endParaRPr lang="fi-FI" dirty="0"/>
          </a:p>
        </p:txBody>
      </p:sp>
      <p:sp>
        <p:nvSpPr>
          <p:cNvPr id="3" name="Sisällön paikkamerkki 2"/>
          <p:cNvSpPr>
            <a:spLocks noGrp="1"/>
          </p:cNvSpPr>
          <p:nvPr>
            <p:ph idx="1"/>
          </p:nvPr>
        </p:nvSpPr>
        <p:spPr/>
        <p:txBody>
          <a:bodyPr/>
          <a:lstStyle>
            <a:lvl1pPr>
              <a:defRPr>
                <a:solidFill>
                  <a:schemeClr val="bg1"/>
                </a:solidFill>
              </a:defRPr>
            </a:lvl1pPr>
            <a:lvl2pPr marL="360363" indent="-360363">
              <a:buFont typeface="Verdana" panose="020B0604030504040204" pitchFamily="34" charset="0"/>
              <a:buChar char="-"/>
              <a:defRPr>
                <a:solidFill>
                  <a:schemeClr val="bg1"/>
                </a:solidFill>
              </a:defRPr>
            </a:lvl2pPr>
            <a:lvl3pPr marL="720725" indent="-360363">
              <a:buFont typeface="Verdana" panose="020B0604030504040204" pitchFamily="34" charset="0"/>
              <a:buChar char="-"/>
              <a:defRPr>
                <a:solidFill>
                  <a:schemeClr val="bg1"/>
                </a:solidFill>
              </a:defRPr>
            </a:lvl3pPr>
            <a:lvl4pPr marL="1073150" indent="-352425">
              <a:buFont typeface="Verdana" panose="020B0604030504040204" pitchFamily="34" charset="0"/>
              <a:buChar char="-"/>
              <a:defRPr>
                <a:solidFill>
                  <a:schemeClr val="bg1"/>
                </a:solidFill>
              </a:defRPr>
            </a:lvl4pPr>
            <a:lvl5pPr marL="1435100" indent="-361950">
              <a:buFont typeface="Verdana" panose="020B0604030504040204" pitchFamily="34" charset="0"/>
              <a:buChar cha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4" name="Päivämäärän paikkamerkki 3"/>
          <p:cNvSpPr>
            <a:spLocks noGrp="1"/>
          </p:cNvSpPr>
          <p:nvPr>
            <p:ph type="dt" sz="half" idx="10"/>
          </p:nvPr>
        </p:nvSpPr>
        <p:spPr/>
        <p:txBody>
          <a:bodyPr/>
          <a:lstStyle>
            <a:lvl1pPr>
              <a:defRPr>
                <a:solidFill>
                  <a:srgbClr val="FF8900"/>
                </a:solidFill>
              </a:defRPr>
            </a:lvl1pPr>
          </a:lstStyle>
          <a:p>
            <a:fld id="{9B275E82-ADCD-4270-A94C-F0642414AC86}" type="datetime1">
              <a:rPr lang="fi-FI" smtClean="0"/>
              <a:t>29.9.2016</a:t>
            </a:fld>
            <a:endParaRPr lang="fi-FI"/>
          </a:p>
        </p:txBody>
      </p:sp>
      <p:sp>
        <p:nvSpPr>
          <p:cNvPr id="5" name="Alatunnisteen paikkamerkki 4"/>
          <p:cNvSpPr>
            <a:spLocks noGrp="1"/>
          </p:cNvSpPr>
          <p:nvPr>
            <p:ph type="ftr" sz="quarter" idx="11"/>
          </p:nvPr>
        </p:nvSpPr>
        <p:spPr/>
        <p:txBody>
          <a:bodyPr/>
          <a:lstStyle>
            <a:lvl1pPr>
              <a:defRPr>
                <a:solidFill>
                  <a:srgbClr val="FF8900"/>
                </a:solidFill>
              </a:defRPr>
            </a:lvl1pPr>
          </a:lstStyle>
          <a:p>
            <a:r>
              <a:rPr lang="fi-FI" smtClean="0"/>
              <a:t>Lisää tarvittaessa alatunnisteteksti</a:t>
            </a:r>
            <a:endParaRPr lang="fi-FI"/>
          </a:p>
        </p:txBody>
      </p:sp>
      <p:sp>
        <p:nvSpPr>
          <p:cNvPr id="6" name="Dian numeron paikkamerkki 5"/>
          <p:cNvSpPr>
            <a:spLocks noGrp="1"/>
          </p:cNvSpPr>
          <p:nvPr>
            <p:ph type="sldNum" sz="quarter" idx="12"/>
          </p:nvPr>
        </p:nvSpPr>
        <p:spPr/>
        <p:txBody>
          <a:bodyPr/>
          <a:lstStyle>
            <a:lvl1pPr>
              <a:defRPr>
                <a:solidFill>
                  <a:srgbClr val="FF8900"/>
                </a:solidFill>
              </a:defRPr>
            </a:lvl1pPr>
          </a:lstStyle>
          <a:p>
            <a:fld id="{799663BE-0A7D-4715-8D39-0EC59974DD85}" type="slidenum">
              <a:rPr lang="fi-FI" smtClean="0"/>
              <a:pPr/>
              <a:t>‹#›</a:t>
            </a:fld>
            <a:endParaRPr lang="fi-FI"/>
          </a:p>
        </p:txBody>
      </p:sp>
      <p:grpSp>
        <p:nvGrpSpPr>
          <p:cNvPr id="7" name="Ryhmä 6"/>
          <p:cNvGrpSpPr/>
          <p:nvPr userDrawn="1"/>
        </p:nvGrpSpPr>
        <p:grpSpPr>
          <a:xfrm>
            <a:off x="575052" y="529409"/>
            <a:ext cx="446731" cy="634281"/>
            <a:chOff x="575052" y="529409"/>
            <a:chExt cx="446731" cy="634281"/>
          </a:xfrm>
          <a:solidFill>
            <a:srgbClr val="FF8900"/>
          </a:solidFill>
        </p:grpSpPr>
        <p:sp>
          <p:nvSpPr>
            <p:cNvPr id="8" name="Freeform 6"/>
            <p:cNvSpPr>
              <a:spLocks noEditPoints="1"/>
            </p:cNvSpPr>
            <p:nvPr userDrawn="1"/>
          </p:nvSpPr>
          <p:spPr bwMode="auto">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7"/>
            <p:cNvSpPr>
              <a:spLocks/>
            </p:cNvSpPr>
            <p:nvPr userDrawn="1"/>
          </p:nvSpPr>
          <p:spPr bwMode="auto">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8"/>
            <p:cNvSpPr>
              <a:spLocks/>
            </p:cNvSpPr>
            <p:nvPr userDrawn="1"/>
          </p:nvSpPr>
          <p:spPr bwMode="auto">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9"/>
            <p:cNvSpPr>
              <a:spLocks/>
            </p:cNvSpPr>
            <p:nvPr userDrawn="1"/>
          </p:nvSpPr>
          <p:spPr bwMode="auto">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cxnSp>
        <p:nvCxnSpPr>
          <p:cNvPr id="12" name="Suora yhdysviiva 11"/>
          <p:cNvCxnSpPr/>
          <p:nvPr userDrawn="1"/>
        </p:nvCxnSpPr>
        <p:spPr>
          <a:xfrm>
            <a:off x="341313" y="332656"/>
            <a:ext cx="1016000" cy="0"/>
          </a:xfrm>
          <a:prstGeom prst="line">
            <a:avLst/>
          </a:prstGeom>
          <a:ln w="22225">
            <a:solidFill>
              <a:srgbClr val="FF8900"/>
            </a:solidFill>
          </a:ln>
        </p:spPr>
        <p:style>
          <a:lnRef idx="1">
            <a:schemeClr val="accent1"/>
          </a:lnRef>
          <a:fillRef idx="0">
            <a:schemeClr val="accent1"/>
          </a:fillRef>
          <a:effectRef idx="0">
            <a:schemeClr val="accent1"/>
          </a:effectRef>
          <a:fontRef idx="minor">
            <a:schemeClr val="tx1"/>
          </a:fontRef>
        </p:style>
      </p:cxnSp>
      <p:cxnSp>
        <p:nvCxnSpPr>
          <p:cNvPr id="13" name="Suora yhdysviiva 12"/>
          <p:cNvCxnSpPr/>
          <p:nvPr userDrawn="1"/>
        </p:nvCxnSpPr>
        <p:spPr>
          <a:xfrm>
            <a:off x="1566863" y="332656"/>
            <a:ext cx="4421187" cy="0"/>
          </a:xfrm>
          <a:prstGeom prst="line">
            <a:avLst/>
          </a:prstGeom>
          <a:ln w="22225">
            <a:solidFill>
              <a:srgbClr val="FF8900"/>
            </a:solidFill>
          </a:ln>
        </p:spPr>
        <p:style>
          <a:lnRef idx="1">
            <a:schemeClr val="accent1"/>
          </a:lnRef>
          <a:fillRef idx="0">
            <a:schemeClr val="accent1"/>
          </a:fillRef>
          <a:effectRef idx="0">
            <a:schemeClr val="accent1"/>
          </a:effectRef>
          <a:fontRef idx="minor">
            <a:schemeClr val="tx1"/>
          </a:fontRef>
        </p:style>
      </p:cxnSp>
      <p:cxnSp>
        <p:nvCxnSpPr>
          <p:cNvPr id="14" name="Suora yhdysviiva 13"/>
          <p:cNvCxnSpPr/>
          <p:nvPr userDrawn="1"/>
        </p:nvCxnSpPr>
        <p:spPr>
          <a:xfrm>
            <a:off x="6205538" y="332656"/>
            <a:ext cx="5641974" cy="0"/>
          </a:xfrm>
          <a:prstGeom prst="line">
            <a:avLst/>
          </a:prstGeom>
          <a:ln w="22225">
            <a:solidFill>
              <a:srgbClr val="FF89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66812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Otsikko ja sisältö 3">
    <p:bg>
      <p:bgPr>
        <a:solidFill>
          <a:srgbClr val="23408F"/>
        </a:soli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solidFill>
                  <a:schemeClr val="bg1"/>
                </a:solidFill>
              </a:defRPr>
            </a:lvl1pPr>
          </a:lstStyle>
          <a:p>
            <a:r>
              <a:rPr lang="en-US" smtClean="0"/>
              <a:t>Click to edit Master title style</a:t>
            </a:r>
            <a:endParaRPr lang="fi-FI" dirty="0"/>
          </a:p>
        </p:txBody>
      </p:sp>
      <p:sp>
        <p:nvSpPr>
          <p:cNvPr id="3" name="Sisällön paikkamerkki 2"/>
          <p:cNvSpPr>
            <a:spLocks noGrp="1"/>
          </p:cNvSpPr>
          <p:nvPr>
            <p:ph idx="1"/>
          </p:nvPr>
        </p:nvSpPr>
        <p:spPr/>
        <p:txBody>
          <a:bodyPr/>
          <a:lstStyle>
            <a:lvl1pPr>
              <a:defRPr>
                <a:solidFill>
                  <a:schemeClr val="bg1"/>
                </a:solidFill>
              </a:defRPr>
            </a:lvl1pPr>
            <a:lvl2pPr marL="360363" indent="-360363">
              <a:buFont typeface="Verdana" panose="020B0604030504040204" pitchFamily="34" charset="0"/>
              <a:buChar char="-"/>
              <a:defRPr>
                <a:solidFill>
                  <a:schemeClr val="bg1"/>
                </a:solidFill>
              </a:defRPr>
            </a:lvl2pPr>
            <a:lvl3pPr marL="720725" indent="-360363">
              <a:buFont typeface="Verdana" panose="020B0604030504040204" pitchFamily="34" charset="0"/>
              <a:buChar char="-"/>
              <a:defRPr>
                <a:solidFill>
                  <a:schemeClr val="bg1"/>
                </a:solidFill>
              </a:defRPr>
            </a:lvl3pPr>
            <a:lvl4pPr marL="1073150" indent="-352425">
              <a:buFont typeface="Verdana" panose="020B0604030504040204" pitchFamily="34" charset="0"/>
              <a:buChar char="-"/>
              <a:defRPr>
                <a:solidFill>
                  <a:schemeClr val="bg1"/>
                </a:solidFill>
              </a:defRPr>
            </a:lvl4pPr>
            <a:lvl5pPr marL="1435100" indent="-361950">
              <a:buFont typeface="Verdana" panose="020B0604030504040204" pitchFamily="34" charset="0"/>
              <a:buChar cha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4" name="Päivämäärän paikkamerkki 3"/>
          <p:cNvSpPr>
            <a:spLocks noGrp="1"/>
          </p:cNvSpPr>
          <p:nvPr>
            <p:ph type="dt" sz="half" idx="10"/>
          </p:nvPr>
        </p:nvSpPr>
        <p:spPr/>
        <p:txBody>
          <a:bodyPr/>
          <a:lstStyle>
            <a:lvl1pPr>
              <a:defRPr>
                <a:solidFill>
                  <a:srgbClr val="FF8900"/>
                </a:solidFill>
              </a:defRPr>
            </a:lvl1pPr>
          </a:lstStyle>
          <a:p>
            <a:fld id="{9E776AA7-F53C-40F5-8F8E-0243FABD0140}" type="datetime1">
              <a:rPr lang="fi-FI" smtClean="0"/>
              <a:t>29.9.2016</a:t>
            </a:fld>
            <a:endParaRPr lang="fi-FI"/>
          </a:p>
        </p:txBody>
      </p:sp>
      <p:sp>
        <p:nvSpPr>
          <p:cNvPr id="5" name="Alatunnisteen paikkamerkki 4"/>
          <p:cNvSpPr>
            <a:spLocks noGrp="1"/>
          </p:cNvSpPr>
          <p:nvPr>
            <p:ph type="ftr" sz="quarter" idx="11"/>
          </p:nvPr>
        </p:nvSpPr>
        <p:spPr/>
        <p:txBody>
          <a:bodyPr/>
          <a:lstStyle>
            <a:lvl1pPr>
              <a:defRPr>
                <a:solidFill>
                  <a:srgbClr val="FF8900"/>
                </a:solidFill>
              </a:defRPr>
            </a:lvl1pPr>
          </a:lstStyle>
          <a:p>
            <a:r>
              <a:rPr lang="fi-FI" smtClean="0"/>
              <a:t>Lisää tarvittaessa alatunnisteteksti</a:t>
            </a:r>
            <a:endParaRPr lang="fi-FI"/>
          </a:p>
        </p:txBody>
      </p:sp>
      <p:sp>
        <p:nvSpPr>
          <p:cNvPr id="6" name="Dian numeron paikkamerkki 5"/>
          <p:cNvSpPr>
            <a:spLocks noGrp="1"/>
          </p:cNvSpPr>
          <p:nvPr>
            <p:ph type="sldNum" sz="quarter" idx="12"/>
          </p:nvPr>
        </p:nvSpPr>
        <p:spPr/>
        <p:txBody>
          <a:bodyPr/>
          <a:lstStyle>
            <a:lvl1pPr>
              <a:defRPr>
                <a:solidFill>
                  <a:srgbClr val="FF8900"/>
                </a:solidFill>
              </a:defRPr>
            </a:lvl1pPr>
          </a:lstStyle>
          <a:p>
            <a:fld id="{799663BE-0A7D-4715-8D39-0EC59974DD85}" type="slidenum">
              <a:rPr lang="fi-FI" smtClean="0"/>
              <a:pPr/>
              <a:t>‹#›</a:t>
            </a:fld>
            <a:endParaRPr lang="fi-FI"/>
          </a:p>
        </p:txBody>
      </p:sp>
      <p:grpSp>
        <p:nvGrpSpPr>
          <p:cNvPr id="7" name="Ryhmä 6"/>
          <p:cNvGrpSpPr/>
          <p:nvPr userDrawn="1"/>
        </p:nvGrpSpPr>
        <p:grpSpPr bwMode="black">
          <a:xfrm>
            <a:off x="575052" y="529409"/>
            <a:ext cx="446731" cy="634281"/>
            <a:chOff x="575052" y="529409"/>
            <a:chExt cx="446731" cy="634281"/>
          </a:xfrm>
          <a:solidFill>
            <a:srgbClr val="FF8900"/>
          </a:solidFill>
        </p:grpSpPr>
        <p:sp>
          <p:nvSpPr>
            <p:cNvPr id="8" name="Freeform 6"/>
            <p:cNvSpPr>
              <a:spLocks noEditPoints="1"/>
            </p:cNvSpPr>
            <p:nvPr userDrawn="1"/>
          </p:nvSpPr>
          <p:spPr bwMode="black">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7"/>
            <p:cNvSpPr>
              <a:spLocks/>
            </p:cNvSpPr>
            <p:nvPr userDrawn="1"/>
          </p:nvSpPr>
          <p:spPr bwMode="black">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8"/>
            <p:cNvSpPr>
              <a:spLocks/>
            </p:cNvSpPr>
            <p:nvPr userDrawn="1"/>
          </p:nvSpPr>
          <p:spPr bwMode="black">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9"/>
            <p:cNvSpPr>
              <a:spLocks/>
            </p:cNvSpPr>
            <p:nvPr userDrawn="1"/>
          </p:nvSpPr>
          <p:spPr bwMode="black">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cxnSp>
        <p:nvCxnSpPr>
          <p:cNvPr id="12" name="Suora yhdysviiva 11"/>
          <p:cNvCxnSpPr/>
          <p:nvPr userDrawn="1"/>
        </p:nvCxnSpPr>
        <p:spPr>
          <a:xfrm>
            <a:off x="341313" y="332656"/>
            <a:ext cx="1016000" cy="0"/>
          </a:xfrm>
          <a:prstGeom prst="line">
            <a:avLst/>
          </a:prstGeom>
          <a:ln w="22225">
            <a:solidFill>
              <a:srgbClr val="FF8900"/>
            </a:solidFill>
          </a:ln>
        </p:spPr>
        <p:style>
          <a:lnRef idx="1">
            <a:schemeClr val="accent1"/>
          </a:lnRef>
          <a:fillRef idx="0">
            <a:schemeClr val="accent1"/>
          </a:fillRef>
          <a:effectRef idx="0">
            <a:schemeClr val="accent1"/>
          </a:effectRef>
          <a:fontRef idx="minor">
            <a:schemeClr val="tx1"/>
          </a:fontRef>
        </p:style>
      </p:cxnSp>
      <p:cxnSp>
        <p:nvCxnSpPr>
          <p:cNvPr id="13" name="Suora yhdysviiva 12"/>
          <p:cNvCxnSpPr/>
          <p:nvPr userDrawn="1"/>
        </p:nvCxnSpPr>
        <p:spPr>
          <a:xfrm>
            <a:off x="1566863" y="332656"/>
            <a:ext cx="4421187" cy="0"/>
          </a:xfrm>
          <a:prstGeom prst="line">
            <a:avLst/>
          </a:prstGeom>
          <a:ln w="22225">
            <a:solidFill>
              <a:srgbClr val="FF8900"/>
            </a:solidFill>
          </a:ln>
        </p:spPr>
        <p:style>
          <a:lnRef idx="1">
            <a:schemeClr val="accent1"/>
          </a:lnRef>
          <a:fillRef idx="0">
            <a:schemeClr val="accent1"/>
          </a:fillRef>
          <a:effectRef idx="0">
            <a:schemeClr val="accent1"/>
          </a:effectRef>
          <a:fontRef idx="minor">
            <a:schemeClr val="tx1"/>
          </a:fontRef>
        </p:style>
      </p:cxnSp>
      <p:cxnSp>
        <p:nvCxnSpPr>
          <p:cNvPr id="14" name="Suora yhdysviiva 13"/>
          <p:cNvCxnSpPr/>
          <p:nvPr userDrawn="1"/>
        </p:nvCxnSpPr>
        <p:spPr>
          <a:xfrm>
            <a:off x="6205538" y="332656"/>
            <a:ext cx="5641974" cy="0"/>
          </a:xfrm>
          <a:prstGeom prst="line">
            <a:avLst/>
          </a:prstGeom>
          <a:ln w="22225">
            <a:solidFill>
              <a:srgbClr val="FF89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48950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Otsikko ja sisältö 4">
    <p:bg>
      <p:bgPr>
        <a:solidFill>
          <a:srgbClr val="01AEEF"/>
        </a:soli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solidFill>
                  <a:schemeClr val="bg1"/>
                </a:solidFill>
              </a:defRPr>
            </a:lvl1pPr>
          </a:lstStyle>
          <a:p>
            <a:r>
              <a:rPr lang="en-US" smtClean="0"/>
              <a:t>Click to edit Master title style</a:t>
            </a:r>
            <a:endParaRPr lang="fi-FI" dirty="0"/>
          </a:p>
        </p:txBody>
      </p:sp>
      <p:sp>
        <p:nvSpPr>
          <p:cNvPr id="3" name="Sisällön paikkamerkki 2"/>
          <p:cNvSpPr>
            <a:spLocks noGrp="1"/>
          </p:cNvSpPr>
          <p:nvPr>
            <p:ph idx="1"/>
          </p:nvPr>
        </p:nvSpPr>
        <p:spPr/>
        <p:txBody>
          <a:bodyPr/>
          <a:lstStyle>
            <a:lvl1pPr>
              <a:defRPr>
                <a:solidFill>
                  <a:schemeClr val="bg1"/>
                </a:solidFill>
              </a:defRPr>
            </a:lvl1pPr>
            <a:lvl2pPr marL="360363" indent="-360363">
              <a:buFont typeface="Verdana" panose="020B0604030504040204" pitchFamily="34" charset="0"/>
              <a:buChar char="-"/>
              <a:defRPr>
                <a:solidFill>
                  <a:schemeClr val="bg1"/>
                </a:solidFill>
              </a:defRPr>
            </a:lvl2pPr>
            <a:lvl3pPr marL="720725" indent="-360363">
              <a:buFont typeface="Verdana" panose="020B0604030504040204" pitchFamily="34" charset="0"/>
              <a:buChar char="-"/>
              <a:defRPr>
                <a:solidFill>
                  <a:schemeClr val="bg1"/>
                </a:solidFill>
              </a:defRPr>
            </a:lvl3pPr>
            <a:lvl4pPr marL="1073150" indent="-352425">
              <a:buFont typeface="Verdana" panose="020B0604030504040204" pitchFamily="34" charset="0"/>
              <a:buChar char="-"/>
              <a:defRPr>
                <a:solidFill>
                  <a:schemeClr val="bg1"/>
                </a:solidFill>
              </a:defRPr>
            </a:lvl4pPr>
            <a:lvl5pPr marL="1435100" indent="-361950">
              <a:buFont typeface="Verdana" panose="020B0604030504040204" pitchFamily="34" charset="0"/>
              <a:buChar cha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4" name="Päivämäärän paikkamerkki 3"/>
          <p:cNvSpPr>
            <a:spLocks noGrp="1"/>
          </p:cNvSpPr>
          <p:nvPr>
            <p:ph type="dt" sz="half" idx="10"/>
          </p:nvPr>
        </p:nvSpPr>
        <p:spPr/>
        <p:txBody>
          <a:bodyPr/>
          <a:lstStyle>
            <a:lvl1pPr>
              <a:defRPr>
                <a:solidFill>
                  <a:srgbClr val="FFF200"/>
                </a:solidFill>
              </a:defRPr>
            </a:lvl1pPr>
          </a:lstStyle>
          <a:p>
            <a:fld id="{1B11A7D3-5B73-44CD-BCBD-0578135BDAD3}" type="datetime1">
              <a:rPr lang="fi-FI" smtClean="0"/>
              <a:t>29.9.2016</a:t>
            </a:fld>
            <a:endParaRPr lang="fi-FI"/>
          </a:p>
        </p:txBody>
      </p:sp>
      <p:sp>
        <p:nvSpPr>
          <p:cNvPr id="5" name="Alatunnisteen paikkamerkki 4"/>
          <p:cNvSpPr>
            <a:spLocks noGrp="1"/>
          </p:cNvSpPr>
          <p:nvPr>
            <p:ph type="ftr" sz="quarter" idx="11"/>
          </p:nvPr>
        </p:nvSpPr>
        <p:spPr/>
        <p:txBody>
          <a:bodyPr/>
          <a:lstStyle>
            <a:lvl1pPr>
              <a:defRPr>
                <a:solidFill>
                  <a:srgbClr val="FFF200"/>
                </a:solidFill>
              </a:defRPr>
            </a:lvl1pPr>
          </a:lstStyle>
          <a:p>
            <a:r>
              <a:rPr lang="fi-FI" smtClean="0"/>
              <a:t>Lisää tarvittaessa alatunnisteteksti</a:t>
            </a:r>
            <a:endParaRPr lang="fi-FI"/>
          </a:p>
        </p:txBody>
      </p:sp>
      <p:sp>
        <p:nvSpPr>
          <p:cNvPr id="6" name="Dian numeron paikkamerkki 5"/>
          <p:cNvSpPr>
            <a:spLocks noGrp="1"/>
          </p:cNvSpPr>
          <p:nvPr>
            <p:ph type="sldNum" sz="quarter" idx="12"/>
          </p:nvPr>
        </p:nvSpPr>
        <p:spPr/>
        <p:txBody>
          <a:bodyPr/>
          <a:lstStyle>
            <a:lvl1pPr>
              <a:defRPr>
                <a:solidFill>
                  <a:srgbClr val="FFF200"/>
                </a:solidFill>
              </a:defRPr>
            </a:lvl1pPr>
          </a:lstStyle>
          <a:p>
            <a:fld id="{799663BE-0A7D-4715-8D39-0EC59974DD85}" type="slidenum">
              <a:rPr lang="fi-FI" smtClean="0"/>
              <a:pPr/>
              <a:t>‹#›</a:t>
            </a:fld>
            <a:endParaRPr lang="fi-FI"/>
          </a:p>
        </p:txBody>
      </p:sp>
      <p:grpSp>
        <p:nvGrpSpPr>
          <p:cNvPr id="7" name="Ryhmä 6"/>
          <p:cNvGrpSpPr/>
          <p:nvPr userDrawn="1"/>
        </p:nvGrpSpPr>
        <p:grpSpPr bwMode="black">
          <a:xfrm>
            <a:off x="575052" y="529409"/>
            <a:ext cx="446731" cy="634281"/>
            <a:chOff x="575052" y="529409"/>
            <a:chExt cx="446731" cy="634281"/>
          </a:xfrm>
          <a:solidFill>
            <a:srgbClr val="FFF200"/>
          </a:solidFill>
        </p:grpSpPr>
        <p:sp>
          <p:nvSpPr>
            <p:cNvPr id="8" name="Freeform 6"/>
            <p:cNvSpPr>
              <a:spLocks noEditPoints="1"/>
            </p:cNvSpPr>
            <p:nvPr userDrawn="1"/>
          </p:nvSpPr>
          <p:spPr bwMode="black">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7"/>
            <p:cNvSpPr>
              <a:spLocks/>
            </p:cNvSpPr>
            <p:nvPr userDrawn="1"/>
          </p:nvSpPr>
          <p:spPr bwMode="black">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8"/>
            <p:cNvSpPr>
              <a:spLocks/>
            </p:cNvSpPr>
            <p:nvPr userDrawn="1"/>
          </p:nvSpPr>
          <p:spPr bwMode="black">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9"/>
            <p:cNvSpPr>
              <a:spLocks/>
            </p:cNvSpPr>
            <p:nvPr userDrawn="1"/>
          </p:nvSpPr>
          <p:spPr bwMode="black">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cxnSp>
        <p:nvCxnSpPr>
          <p:cNvPr id="12" name="Suora yhdysviiva 11"/>
          <p:cNvCxnSpPr/>
          <p:nvPr userDrawn="1"/>
        </p:nvCxnSpPr>
        <p:spPr>
          <a:xfrm>
            <a:off x="341313" y="332656"/>
            <a:ext cx="1016000" cy="0"/>
          </a:xfrm>
          <a:prstGeom prst="line">
            <a:avLst/>
          </a:prstGeom>
          <a:ln w="22225">
            <a:solidFill>
              <a:srgbClr val="FFF200"/>
            </a:solidFill>
          </a:ln>
        </p:spPr>
        <p:style>
          <a:lnRef idx="1">
            <a:schemeClr val="accent1"/>
          </a:lnRef>
          <a:fillRef idx="0">
            <a:schemeClr val="accent1"/>
          </a:fillRef>
          <a:effectRef idx="0">
            <a:schemeClr val="accent1"/>
          </a:effectRef>
          <a:fontRef idx="minor">
            <a:schemeClr val="tx1"/>
          </a:fontRef>
        </p:style>
      </p:cxnSp>
      <p:cxnSp>
        <p:nvCxnSpPr>
          <p:cNvPr id="13" name="Suora yhdysviiva 12"/>
          <p:cNvCxnSpPr/>
          <p:nvPr userDrawn="1"/>
        </p:nvCxnSpPr>
        <p:spPr>
          <a:xfrm>
            <a:off x="1566863" y="332656"/>
            <a:ext cx="4421187" cy="0"/>
          </a:xfrm>
          <a:prstGeom prst="line">
            <a:avLst/>
          </a:prstGeom>
          <a:ln w="22225">
            <a:solidFill>
              <a:srgbClr val="FFF200"/>
            </a:solidFill>
          </a:ln>
        </p:spPr>
        <p:style>
          <a:lnRef idx="1">
            <a:schemeClr val="accent1"/>
          </a:lnRef>
          <a:fillRef idx="0">
            <a:schemeClr val="accent1"/>
          </a:fillRef>
          <a:effectRef idx="0">
            <a:schemeClr val="accent1"/>
          </a:effectRef>
          <a:fontRef idx="minor">
            <a:schemeClr val="tx1"/>
          </a:fontRef>
        </p:style>
      </p:cxnSp>
      <p:cxnSp>
        <p:nvCxnSpPr>
          <p:cNvPr id="14" name="Suora yhdysviiva 13"/>
          <p:cNvCxnSpPr/>
          <p:nvPr userDrawn="1"/>
        </p:nvCxnSpPr>
        <p:spPr>
          <a:xfrm>
            <a:off x="6205538" y="332656"/>
            <a:ext cx="5641974" cy="0"/>
          </a:xfrm>
          <a:prstGeom prst="line">
            <a:avLst/>
          </a:prstGeom>
          <a:ln w="22225">
            <a:solidFill>
              <a:srgbClr val="FFF2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93941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Otsikko ja sisältö 5">
    <p:bg>
      <p:bgPr>
        <a:solidFill>
          <a:srgbClr val="4BBCA9"/>
        </a:soli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solidFill>
                  <a:schemeClr val="bg1"/>
                </a:solidFill>
              </a:defRPr>
            </a:lvl1pPr>
          </a:lstStyle>
          <a:p>
            <a:r>
              <a:rPr lang="en-US" smtClean="0"/>
              <a:t>Click to edit Master title style</a:t>
            </a:r>
            <a:endParaRPr lang="fi-FI" dirty="0"/>
          </a:p>
        </p:txBody>
      </p:sp>
      <p:sp>
        <p:nvSpPr>
          <p:cNvPr id="3" name="Sisällön paikkamerkki 2"/>
          <p:cNvSpPr>
            <a:spLocks noGrp="1"/>
          </p:cNvSpPr>
          <p:nvPr>
            <p:ph idx="1"/>
          </p:nvPr>
        </p:nvSpPr>
        <p:spPr/>
        <p:txBody>
          <a:bodyPr/>
          <a:lstStyle>
            <a:lvl1pPr>
              <a:defRPr>
                <a:solidFill>
                  <a:schemeClr val="bg1"/>
                </a:solidFill>
              </a:defRPr>
            </a:lvl1pPr>
            <a:lvl2pPr marL="360363" indent="-360363">
              <a:buFont typeface="Verdana" panose="020B0604030504040204" pitchFamily="34" charset="0"/>
              <a:buChar char="-"/>
              <a:defRPr>
                <a:solidFill>
                  <a:schemeClr val="bg1"/>
                </a:solidFill>
              </a:defRPr>
            </a:lvl2pPr>
            <a:lvl3pPr marL="720725" indent="-360363">
              <a:buFont typeface="Verdana" panose="020B0604030504040204" pitchFamily="34" charset="0"/>
              <a:buChar char="-"/>
              <a:defRPr>
                <a:solidFill>
                  <a:schemeClr val="bg1"/>
                </a:solidFill>
              </a:defRPr>
            </a:lvl3pPr>
            <a:lvl4pPr marL="1073150" indent="-352425">
              <a:buFont typeface="Verdana" panose="020B0604030504040204" pitchFamily="34" charset="0"/>
              <a:buChar char="-"/>
              <a:defRPr>
                <a:solidFill>
                  <a:schemeClr val="bg1"/>
                </a:solidFill>
              </a:defRPr>
            </a:lvl4pPr>
            <a:lvl5pPr marL="1435100" indent="-361950">
              <a:buFont typeface="Verdana" panose="020B0604030504040204" pitchFamily="34" charset="0"/>
              <a:buChar cha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4" name="Päivämäärän paikkamerkki 3"/>
          <p:cNvSpPr>
            <a:spLocks noGrp="1"/>
          </p:cNvSpPr>
          <p:nvPr>
            <p:ph type="dt" sz="half" idx="10"/>
          </p:nvPr>
        </p:nvSpPr>
        <p:spPr/>
        <p:txBody>
          <a:bodyPr/>
          <a:lstStyle>
            <a:lvl1pPr>
              <a:defRPr>
                <a:solidFill>
                  <a:srgbClr val="FFF200"/>
                </a:solidFill>
              </a:defRPr>
            </a:lvl1pPr>
          </a:lstStyle>
          <a:p>
            <a:fld id="{6C80F80C-B939-4C9A-8EFE-C56D6BA19CA4}" type="datetime1">
              <a:rPr lang="fi-FI" smtClean="0"/>
              <a:t>29.9.2016</a:t>
            </a:fld>
            <a:endParaRPr lang="fi-FI"/>
          </a:p>
        </p:txBody>
      </p:sp>
      <p:sp>
        <p:nvSpPr>
          <p:cNvPr id="5" name="Alatunnisteen paikkamerkki 4"/>
          <p:cNvSpPr>
            <a:spLocks noGrp="1"/>
          </p:cNvSpPr>
          <p:nvPr>
            <p:ph type="ftr" sz="quarter" idx="11"/>
          </p:nvPr>
        </p:nvSpPr>
        <p:spPr/>
        <p:txBody>
          <a:bodyPr/>
          <a:lstStyle>
            <a:lvl1pPr>
              <a:defRPr>
                <a:solidFill>
                  <a:srgbClr val="FFF200"/>
                </a:solidFill>
              </a:defRPr>
            </a:lvl1pPr>
          </a:lstStyle>
          <a:p>
            <a:r>
              <a:rPr lang="fi-FI" smtClean="0"/>
              <a:t>Lisää tarvittaessa alatunnisteteksti</a:t>
            </a:r>
            <a:endParaRPr lang="fi-FI"/>
          </a:p>
        </p:txBody>
      </p:sp>
      <p:sp>
        <p:nvSpPr>
          <p:cNvPr id="6" name="Dian numeron paikkamerkki 5"/>
          <p:cNvSpPr>
            <a:spLocks noGrp="1"/>
          </p:cNvSpPr>
          <p:nvPr>
            <p:ph type="sldNum" sz="quarter" idx="12"/>
          </p:nvPr>
        </p:nvSpPr>
        <p:spPr/>
        <p:txBody>
          <a:bodyPr/>
          <a:lstStyle>
            <a:lvl1pPr>
              <a:defRPr>
                <a:solidFill>
                  <a:srgbClr val="FFF200"/>
                </a:solidFill>
              </a:defRPr>
            </a:lvl1pPr>
          </a:lstStyle>
          <a:p>
            <a:fld id="{799663BE-0A7D-4715-8D39-0EC59974DD85}" type="slidenum">
              <a:rPr lang="fi-FI" smtClean="0"/>
              <a:pPr/>
              <a:t>‹#›</a:t>
            </a:fld>
            <a:endParaRPr lang="fi-FI"/>
          </a:p>
        </p:txBody>
      </p:sp>
      <p:grpSp>
        <p:nvGrpSpPr>
          <p:cNvPr id="7" name="Ryhmä 6"/>
          <p:cNvGrpSpPr/>
          <p:nvPr userDrawn="1"/>
        </p:nvGrpSpPr>
        <p:grpSpPr bwMode="black">
          <a:xfrm>
            <a:off x="575052" y="529409"/>
            <a:ext cx="446731" cy="634281"/>
            <a:chOff x="575052" y="529409"/>
            <a:chExt cx="446731" cy="634281"/>
          </a:xfrm>
          <a:solidFill>
            <a:srgbClr val="FFF200"/>
          </a:solidFill>
        </p:grpSpPr>
        <p:sp>
          <p:nvSpPr>
            <p:cNvPr id="8" name="Freeform 6"/>
            <p:cNvSpPr>
              <a:spLocks noEditPoints="1"/>
            </p:cNvSpPr>
            <p:nvPr userDrawn="1"/>
          </p:nvSpPr>
          <p:spPr bwMode="black">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7"/>
            <p:cNvSpPr>
              <a:spLocks/>
            </p:cNvSpPr>
            <p:nvPr userDrawn="1"/>
          </p:nvSpPr>
          <p:spPr bwMode="black">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8"/>
            <p:cNvSpPr>
              <a:spLocks/>
            </p:cNvSpPr>
            <p:nvPr userDrawn="1"/>
          </p:nvSpPr>
          <p:spPr bwMode="black">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9"/>
            <p:cNvSpPr>
              <a:spLocks/>
            </p:cNvSpPr>
            <p:nvPr userDrawn="1"/>
          </p:nvSpPr>
          <p:spPr bwMode="black">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cxnSp>
        <p:nvCxnSpPr>
          <p:cNvPr id="12" name="Suora yhdysviiva 11"/>
          <p:cNvCxnSpPr/>
          <p:nvPr userDrawn="1"/>
        </p:nvCxnSpPr>
        <p:spPr>
          <a:xfrm>
            <a:off x="341313" y="332656"/>
            <a:ext cx="1016000" cy="0"/>
          </a:xfrm>
          <a:prstGeom prst="line">
            <a:avLst/>
          </a:prstGeom>
          <a:ln w="22225">
            <a:solidFill>
              <a:srgbClr val="FFF200"/>
            </a:solidFill>
          </a:ln>
        </p:spPr>
        <p:style>
          <a:lnRef idx="1">
            <a:schemeClr val="accent1"/>
          </a:lnRef>
          <a:fillRef idx="0">
            <a:schemeClr val="accent1"/>
          </a:fillRef>
          <a:effectRef idx="0">
            <a:schemeClr val="accent1"/>
          </a:effectRef>
          <a:fontRef idx="minor">
            <a:schemeClr val="tx1"/>
          </a:fontRef>
        </p:style>
      </p:cxnSp>
      <p:cxnSp>
        <p:nvCxnSpPr>
          <p:cNvPr id="13" name="Suora yhdysviiva 12"/>
          <p:cNvCxnSpPr/>
          <p:nvPr userDrawn="1"/>
        </p:nvCxnSpPr>
        <p:spPr>
          <a:xfrm>
            <a:off x="1566863" y="332656"/>
            <a:ext cx="4421187" cy="0"/>
          </a:xfrm>
          <a:prstGeom prst="line">
            <a:avLst/>
          </a:prstGeom>
          <a:ln w="22225">
            <a:solidFill>
              <a:srgbClr val="FFF200"/>
            </a:solidFill>
          </a:ln>
        </p:spPr>
        <p:style>
          <a:lnRef idx="1">
            <a:schemeClr val="accent1"/>
          </a:lnRef>
          <a:fillRef idx="0">
            <a:schemeClr val="accent1"/>
          </a:fillRef>
          <a:effectRef idx="0">
            <a:schemeClr val="accent1"/>
          </a:effectRef>
          <a:fontRef idx="minor">
            <a:schemeClr val="tx1"/>
          </a:fontRef>
        </p:style>
      </p:cxnSp>
      <p:cxnSp>
        <p:nvCxnSpPr>
          <p:cNvPr id="14" name="Suora yhdysviiva 13"/>
          <p:cNvCxnSpPr/>
          <p:nvPr userDrawn="1"/>
        </p:nvCxnSpPr>
        <p:spPr>
          <a:xfrm>
            <a:off x="6205538" y="332656"/>
            <a:ext cx="5641974" cy="0"/>
          </a:xfrm>
          <a:prstGeom prst="line">
            <a:avLst/>
          </a:prstGeom>
          <a:ln w="22225">
            <a:solidFill>
              <a:srgbClr val="FFF2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63496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Otsikko ja sisältö 6">
    <p:bg>
      <p:bgPr>
        <a:solidFill>
          <a:srgbClr val="662D91"/>
        </a:soli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solidFill>
                  <a:schemeClr val="bg1"/>
                </a:solidFill>
              </a:defRPr>
            </a:lvl1pPr>
          </a:lstStyle>
          <a:p>
            <a:r>
              <a:rPr lang="en-US" smtClean="0"/>
              <a:t>Click to edit Master title style</a:t>
            </a:r>
            <a:endParaRPr lang="fi-FI" dirty="0"/>
          </a:p>
        </p:txBody>
      </p:sp>
      <p:sp>
        <p:nvSpPr>
          <p:cNvPr id="3" name="Sisällön paikkamerkki 2"/>
          <p:cNvSpPr>
            <a:spLocks noGrp="1"/>
          </p:cNvSpPr>
          <p:nvPr>
            <p:ph idx="1"/>
          </p:nvPr>
        </p:nvSpPr>
        <p:spPr/>
        <p:txBody>
          <a:bodyPr/>
          <a:lstStyle>
            <a:lvl1pPr>
              <a:defRPr>
                <a:solidFill>
                  <a:schemeClr val="bg1"/>
                </a:solidFill>
              </a:defRPr>
            </a:lvl1pPr>
            <a:lvl2pPr marL="360363" indent="-360363">
              <a:buFont typeface="Verdana" panose="020B0604030504040204" pitchFamily="34" charset="0"/>
              <a:buChar char="-"/>
              <a:defRPr>
                <a:solidFill>
                  <a:schemeClr val="bg1"/>
                </a:solidFill>
              </a:defRPr>
            </a:lvl2pPr>
            <a:lvl3pPr marL="720725" indent="-360363">
              <a:buFont typeface="Verdana" panose="020B0604030504040204" pitchFamily="34" charset="0"/>
              <a:buChar char="-"/>
              <a:defRPr>
                <a:solidFill>
                  <a:schemeClr val="bg1"/>
                </a:solidFill>
              </a:defRPr>
            </a:lvl3pPr>
            <a:lvl4pPr marL="1073150" indent="-352425">
              <a:buFont typeface="Verdana" panose="020B0604030504040204" pitchFamily="34" charset="0"/>
              <a:buChar char="-"/>
              <a:defRPr>
                <a:solidFill>
                  <a:schemeClr val="bg1"/>
                </a:solidFill>
              </a:defRPr>
            </a:lvl4pPr>
            <a:lvl5pPr marL="1435100" indent="-361950">
              <a:buFont typeface="Verdana" panose="020B0604030504040204" pitchFamily="34" charset="0"/>
              <a:buChar cha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4" name="Päivämäärän paikkamerkki 3"/>
          <p:cNvSpPr>
            <a:spLocks noGrp="1"/>
          </p:cNvSpPr>
          <p:nvPr>
            <p:ph type="dt" sz="half" idx="10"/>
          </p:nvPr>
        </p:nvSpPr>
        <p:spPr/>
        <p:txBody>
          <a:bodyPr/>
          <a:lstStyle>
            <a:lvl1pPr>
              <a:defRPr>
                <a:solidFill>
                  <a:srgbClr val="FFF200"/>
                </a:solidFill>
              </a:defRPr>
            </a:lvl1pPr>
          </a:lstStyle>
          <a:p>
            <a:fld id="{4B8D8670-3257-4E23-88BA-283D0BF6F9BC}" type="datetime1">
              <a:rPr lang="fi-FI" smtClean="0"/>
              <a:t>29.9.2016</a:t>
            </a:fld>
            <a:endParaRPr lang="fi-FI"/>
          </a:p>
        </p:txBody>
      </p:sp>
      <p:sp>
        <p:nvSpPr>
          <p:cNvPr id="5" name="Alatunnisteen paikkamerkki 4"/>
          <p:cNvSpPr>
            <a:spLocks noGrp="1"/>
          </p:cNvSpPr>
          <p:nvPr>
            <p:ph type="ftr" sz="quarter" idx="11"/>
          </p:nvPr>
        </p:nvSpPr>
        <p:spPr/>
        <p:txBody>
          <a:bodyPr/>
          <a:lstStyle>
            <a:lvl1pPr>
              <a:defRPr>
                <a:solidFill>
                  <a:srgbClr val="FFF200"/>
                </a:solidFill>
              </a:defRPr>
            </a:lvl1pPr>
          </a:lstStyle>
          <a:p>
            <a:r>
              <a:rPr lang="fi-FI" smtClean="0"/>
              <a:t>Lisää tarvittaessa alatunnisteteksti</a:t>
            </a:r>
            <a:endParaRPr lang="fi-FI"/>
          </a:p>
        </p:txBody>
      </p:sp>
      <p:sp>
        <p:nvSpPr>
          <p:cNvPr id="6" name="Dian numeron paikkamerkki 5"/>
          <p:cNvSpPr>
            <a:spLocks noGrp="1"/>
          </p:cNvSpPr>
          <p:nvPr>
            <p:ph type="sldNum" sz="quarter" idx="12"/>
          </p:nvPr>
        </p:nvSpPr>
        <p:spPr/>
        <p:txBody>
          <a:bodyPr/>
          <a:lstStyle>
            <a:lvl1pPr>
              <a:defRPr>
                <a:solidFill>
                  <a:srgbClr val="FFF200"/>
                </a:solidFill>
              </a:defRPr>
            </a:lvl1pPr>
          </a:lstStyle>
          <a:p>
            <a:fld id="{799663BE-0A7D-4715-8D39-0EC59974DD85}" type="slidenum">
              <a:rPr lang="fi-FI" smtClean="0"/>
              <a:pPr/>
              <a:t>‹#›</a:t>
            </a:fld>
            <a:endParaRPr lang="fi-FI"/>
          </a:p>
        </p:txBody>
      </p:sp>
      <p:grpSp>
        <p:nvGrpSpPr>
          <p:cNvPr id="7" name="Ryhmä 6"/>
          <p:cNvGrpSpPr/>
          <p:nvPr userDrawn="1"/>
        </p:nvGrpSpPr>
        <p:grpSpPr bwMode="black">
          <a:xfrm>
            <a:off x="575052" y="529409"/>
            <a:ext cx="446731" cy="634281"/>
            <a:chOff x="575052" y="529409"/>
            <a:chExt cx="446731" cy="634281"/>
          </a:xfrm>
          <a:solidFill>
            <a:srgbClr val="FFF200"/>
          </a:solidFill>
        </p:grpSpPr>
        <p:sp>
          <p:nvSpPr>
            <p:cNvPr id="8" name="Freeform 6"/>
            <p:cNvSpPr>
              <a:spLocks noEditPoints="1"/>
            </p:cNvSpPr>
            <p:nvPr userDrawn="1"/>
          </p:nvSpPr>
          <p:spPr bwMode="black">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7"/>
            <p:cNvSpPr>
              <a:spLocks/>
            </p:cNvSpPr>
            <p:nvPr userDrawn="1"/>
          </p:nvSpPr>
          <p:spPr bwMode="black">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8"/>
            <p:cNvSpPr>
              <a:spLocks/>
            </p:cNvSpPr>
            <p:nvPr userDrawn="1"/>
          </p:nvSpPr>
          <p:spPr bwMode="black">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9"/>
            <p:cNvSpPr>
              <a:spLocks/>
            </p:cNvSpPr>
            <p:nvPr userDrawn="1"/>
          </p:nvSpPr>
          <p:spPr bwMode="black">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cxnSp>
        <p:nvCxnSpPr>
          <p:cNvPr id="12" name="Suora yhdysviiva 11"/>
          <p:cNvCxnSpPr/>
          <p:nvPr userDrawn="1"/>
        </p:nvCxnSpPr>
        <p:spPr>
          <a:xfrm>
            <a:off x="341313" y="332656"/>
            <a:ext cx="1016000" cy="0"/>
          </a:xfrm>
          <a:prstGeom prst="line">
            <a:avLst/>
          </a:prstGeom>
          <a:ln w="22225">
            <a:solidFill>
              <a:srgbClr val="FFF200"/>
            </a:solidFill>
          </a:ln>
        </p:spPr>
        <p:style>
          <a:lnRef idx="1">
            <a:schemeClr val="accent1"/>
          </a:lnRef>
          <a:fillRef idx="0">
            <a:schemeClr val="accent1"/>
          </a:fillRef>
          <a:effectRef idx="0">
            <a:schemeClr val="accent1"/>
          </a:effectRef>
          <a:fontRef idx="minor">
            <a:schemeClr val="tx1"/>
          </a:fontRef>
        </p:style>
      </p:cxnSp>
      <p:cxnSp>
        <p:nvCxnSpPr>
          <p:cNvPr id="13" name="Suora yhdysviiva 12"/>
          <p:cNvCxnSpPr/>
          <p:nvPr userDrawn="1"/>
        </p:nvCxnSpPr>
        <p:spPr>
          <a:xfrm>
            <a:off x="1566863" y="332656"/>
            <a:ext cx="4421187" cy="0"/>
          </a:xfrm>
          <a:prstGeom prst="line">
            <a:avLst/>
          </a:prstGeom>
          <a:ln w="22225">
            <a:solidFill>
              <a:srgbClr val="FFF200"/>
            </a:solidFill>
          </a:ln>
        </p:spPr>
        <p:style>
          <a:lnRef idx="1">
            <a:schemeClr val="accent1"/>
          </a:lnRef>
          <a:fillRef idx="0">
            <a:schemeClr val="accent1"/>
          </a:fillRef>
          <a:effectRef idx="0">
            <a:schemeClr val="accent1"/>
          </a:effectRef>
          <a:fontRef idx="minor">
            <a:schemeClr val="tx1"/>
          </a:fontRef>
        </p:style>
      </p:cxnSp>
      <p:cxnSp>
        <p:nvCxnSpPr>
          <p:cNvPr id="14" name="Suora yhdysviiva 13"/>
          <p:cNvCxnSpPr/>
          <p:nvPr userDrawn="1"/>
        </p:nvCxnSpPr>
        <p:spPr>
          <a:xfrm>
            <a:off x="6205538" y="332656"/>
            <a:ext cx="5641974" cy="0"/>
          </a:xfrm>
          <a:prstGeom prst="line">
            <a:avLst/>
          </a:prstGeom>
          <a:ln w="22225">
            <a:solidFill>
              <a:srgbClr val="FFF2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883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Otsikko ja graafi 1">
    <p:spTree>
      <p:nvGrpSpPr>
        <p:cNvPr id="1" name=""/>
        <p:cNvGrpSpPr/>
        <p:nvPr/>
      </p:nvGrpSpPr>
      <p:grpSpPr>
        <a:xfrm>
          <a:off x="0" y="0"/>
          <a:ext cx="0" cy="0"/>
          <a:chOff x="0" y="0"/>
          <a:chExt cx="0" cy="0"/>
        </a:xfrm>
      </p:grpSpPr>
      <p:sp>
        <p:nvSpPr>
          <p:cNvPr id="3" name="Sisällön paikkamerkki 2"/>
          <p:cNvSpPr>
            <a:spLocks noGrp="1"/>
          </p:cNvSpPr>
          <p:nvPr>
            <p:ph idx="1"/>
          </p:nvPr>
        </p:nvSpPr>
        <p:spPr/>
        <p:txBody>
          <a:bodyPr/>
          <a:lstStyle>
            <a:lvl1pPr>
              <a:defRPr>
                <a:solidFill>
                  <a:schemeClr val="tx2"/>
                </a:solidFill>
              </a:defRPr>
            </a:lvl1pPr>
            <a:lvl2pPr marL="360363" indent="-360363">
              <a:buFont typeface="Verdana" panose="020B0604030504040204" pitchFamily="34" charset="0"/>
              <a:buChar char="-"/>
              <a:defRPr>
                <a:solidFill>
                  <a:schemeClr val="tx2"/>
                </a:solidFill>
              </a:defRPr>
            </a:lvl2pPr>
            <a:lvl3pPr marL="720725" indent="-360363">
              <a:buFont typeface="Verdana" panose="020B0604030504040204" pitchFamily="34" charset="0"/>
              <a:buChar char="-"/>
              <a:defRPr>
                <a:solidFill>
                  <a:schemeClr val="tx2"/>
                </a:solidFill>
              </a:defRPr>
            </a:lvl3pPr>
            <a:lvl4pPr marL="1073150" indent="-352425">
              <a:buFont typeface="Verdana" panose="020B0604030504040204" pitchFamily="34" charset="0"/>
              <a:buChar char="-"/>
              <a:defRPr>
                <a:solidFill>
                  <a:schemeClr val="tx2"/>
                </a:solidFill>
              </a:defRPr>
            </a:lvl4pPr>
            <a:lvl5pPr marL="1435100" indent="-361950">
              <a:buFont typeface="Verdana" panose="020B0604030504040204" pitchFamily="34" charset="0"/>
              <a:buChar cha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4" name="Päivämäärän paikkamerkki 3"/>
          <p:cNvSpPr>
            <a:spLocks noGrp="1"/>
          </p:cNvSpPr>
          <p:nvPr>
            <p:ph type="dt" sz="half" idx="10"/>
          </p:nvPr>
        </p:nvSpPr>
        <p:spPr/>
        <p:txBody>
          <a:bodyPr/>
          <a:lstStyle>
            <a:lvl1pPr>
              <a:defRPr>
                <a:solidFill>
                  <a:schemeClr val="accent4"/>
                </a:solidFill>
              </a:defRPr>
            </a:lvl1pPr>
          </a:lstStyle>
          <a:p>
            <a:fld id="{9B275E82-ADCD-4270-A94C-F0642414AC86}" type="datetime1">
              <a:rPr lang="fi-FI" smtClean="0"/>
              <a:pPr/>
              <a:t>29.9.2016</a:t>
            </a:fld>
            <a:endParaRPr lang="fi-FI"/>
          </a:p>
        </p:txBody>
      </p:sp>
      <p:sp>
        <p:nvSpPr>
          <p:cNvPr id="5" name="Alatunnisteen paikkamerkki 4"/>
          <p:cNvSpPr>
            <a:spLocks noGrp="1"/>
          </p:cNvSpPr>
          <p:nvPr>
            <p:ph type="ftr" sz="quarter" idx="11"/>
          </p:nvPr>
        </p:nvSpPr>
        <p:spPr/>
        <p:txBody>
          <a:bodyPr/>
          <a:lstStyle>
            <a:lvl1pPr>
              <a:defRPr>
                <a:solidFill>
                  <a:schemeClr val="accent4"/>
                </a:solidFill>
              </a:defRPr>
            </a:lvl1pPr>
          </a:lstStyle>
          <a:p>
            <a:r>
              <a:rPr lang="fi-FI" smtClean="0"/>
              <a:t>Lisää tarvittaessa alatunnisteteksti</a:t>
            </a:r>
            <a:endParaRPr lang="fi-FI"/>
          </a:p>
        </p:txBody>
      </p:sp>
      <p:sp>
        <p:nvSpPr>
          <p:cNvPr id="6" name="Dian numeron paikkamerkki 5"/>
          <p:cNvSpPr>
            <a:spLocks noGrp="1"/>
          </p:cNvSpPr>
          <p:nvPr>
            <p:ph type="sldNum" sz="quarter" idx="12"/>
          </p:nvPr>
        </p:nvSpPr>
        <p:spPr/>
        <p:txBody>
          <a:bodyPr/>
          <a:lstStyle>
            <a:lvl1pPr>
              <a:defRPr>
                <a:solidFill>
                  <a:schemeClr val="accent4"/>
                </a:solidFill>
              </a:defRPr>
            </a:lvl1pPr>
          </a:lstStyle>
          <a:p>
            <a:fld id="{799663BE-0A7D-4715-8D39-0EC59974DD85}" type="slidenum">
              <a:rPr lang="fi-FI" smtClean="0"/>
              <a:pPr/>
              <a:t>‹#›</a:t>
            </a:fld>
            <a:endParaRPr lang="fi-FI"/>
          </a:p>
        </p:txBody>
      </p:sp>
      <p:sp>
        <p:nvSpPr>
          <p:cNvPr id="17" name="Chart Placeholder 16"/>
          <p:cNvSpPr>
            <a:spLocks noGrp="1"/>
          </p:cNvSpPr>
          <p:nvPr>
            <p:ph type="chart" sz="quarter" idx="13" hasCustomPrompt="1"/>
          </p:nvPr>
        </p:nvSpPr>
        <p:spPr>
          <a:xfrm>
            <a:off x="1566863" y="576263"/>
            <a:ext cx="4421187" cy="5732258"/>
          </a:xfrm>
        </p:spPr>
        <p:txBody>
          <a:bodyPr>
            <a:normAutofit/>
          </a:bodyPr>
          <a:lstStyle>
            <a:lvl1pPr marL="0" indent="0">
              <a:buFontTx/>
              <a:buNone/>
              <a:defRPr sz="1600">
                <a:solidFill>
                  <a:schemeClr val="tx2"/>
                </a:solidFill>
              </a:defRPr>
            </a:lvl1pPr>
          </a:lstStyle>
          <a:p>
            <a:r>
              <a:rPr lang="fi-FI" dirty="0" smtClean="0"/>
              <a:t>Lisää kaavio</a:t>
            </a:r>
            <a:endParaRPr lang="en-US" dirty="0"/>
          </a:p>
        </p:txBody>
      </p:sp>
      <p:grpSp>
        <p:nvGrpSpPr>
          <p:cNvPr id="16" name="Ryhmä 6"/>
          <p:cNvGrpSpPr/>
          <p:nvPr userDrawn="1"/>
        </p:nvGrpSpPr>
        <p:grpSpPr bwMode="black">
          <a:xfrm>
            <a:off x="575052" y="529409"/>
            <a:ext cx="446731" cy="634281"/>
            <a:chOff x="575052" y="529409"/>
            <a:chExt cx="446731" cy="634281"/>
          </a:xfrm>
          <a:solidFill>
            <a:schemeClr val="accent4"/>
          </a:solidFill>
        </p:grpSpPr>
        <p:sp>
          <p:nvSpPr>
            <p:cNvPr id="18" name="Freeform 6"/>
            <p:cNvSpPr>
              <a:spLocks noEditPoints="1"/>
            </p:cNvSpPr>
            <p:nvPr userDrawn="1"/>
          </p:nvSpPr>
          <p:spPr bwMode="black">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solidFill>
              <a:srgbClr val="01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7"/>
            <p:cNvSpPr>
              <a:spLocks/>
            </p:cNvSpPr>
            <p:nvPr userDrawn="1"/>
          </p:nvSpPr>
          <p:spPr bwMode="black">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solidFill>
              <a:srgbClr val="2340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Freeform 8"/>
            <p:cNvSpPr>
              <a:spLocks/>
            </p:cNvSpPr>
            <p:nvPr userDrawn="1"/>
          </p:nvSpPr>
          <p:spPr bwMode="black">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solidFill>
              <a:srgbClr val="2340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Freeform 9"/>
            <p:cNvSpPr>
              <a:spLocks/>
            </p:cNvSpPr>
            <p:nvPr userDrawn="1"/>
          </p:nvSpPr>
          <p:spPr bwMode="black">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solidFill>
              <a:srgbClr val="2340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cxnSp>
        <p:nvCxnSpPr>
          <p:cNvPr id="22" name="Suora yhdysviiva 11"/>
          <p:cNvCxnSpPr/>
          <p:nvPr userDrawn="1"/>
        </p:nvCxnSpPr>
        <p:spPr>
          <a:xfrm>
            <a:off x="341313" y="332656"/>
            <a:ext cx="1016000" cy="0"/>
          </a:xfrm>
          <a:prstGeom prst="line">
            <a:avLst/>
          </a:prstGeom>
          <a:ln w="22225">
            <a:solidFill>
              <a:srgbClr val="01AEEF"/>
            </a:solidFill>
          </a:ln>
        </p:spPr>
        <p:style>
          <a:lnRef idx="1">
            <a:schemeClr val="accent1"/>
          </a:lnRef>
          <a:fillRef idx="0">
            <a:schemeClr val="accent1"/>
          </a:fillRef>
          <a:effectRef idx="0">
            <a:schemeClr val="accent1"/>
          </a:effectRef>
          <a:fontRef idx="minor">
            <a:schemeClr val="tx1"/>
          </a:fontRef>
        </p:style>
      </p:cxnSp>
      <p:cxnSp>
        <p:nvCxnSpPr>
          <p:cNvPr id="23" name="Suora yhdysviiva 12"/>
          <p:cNvCxnSpPr/>
          <p:nvPr userDrawn="1"/>
        </p:nvCxnSpPr>
        <p:spPr>
          <a:xfrm>
            <a:off x="1566863" y="332656"/>
            <a:ext cx="4421187" cy="0"/>
          </a:xfrm>
          <a:prstGeom prst="line">
            <a:avLst/>
          </a:prstGeom>
          <a:ln w="22225">
            <a:solidFill>
              <a:srgbClr val="01AEEF"/>
            </a:solidFill>
          </a:ln>
        </p:spPr>
        <p:style>
          <a:lnRef idx="1">
            <a:schemeClr val="accent1"/>
          </a:lnRef>
          <a:fillRef idx="0">
            <a:schemeClr val="accent1"/>
          </a:fillRef>
          <a:effectRef idx="0">
            <a:schemeClr val="accent1"/>
          </a:effectRef>
          <a:fontRef idx="minor">
            <a:schemeClr val="tx1"/>
          </a:fontRef>
        </p:style>
      </p:cxnSp>
      <p:cxnSp>
        <p:nvCxnSpPr>
          <p:cNvPr id="24" name="Suora yhdysviiva 13"/>
          <p:cNvCxnSpPr/>
          <p:nvPr userDrawn="1"/>
        </p:nvCxnSpPr>
        <p:spPr>
          <a:xfrm>
            <a:off x="6205538" y="332656"/>
            <a:ext cx="5641974" cy="0"/>
          </a:xfrm>
          <a:prstGeom prst="line">
            <a:avLst/>
          </a:prstGeom>
          <a:ln w="22225">
            <a:solidFill>
              <a:srgbClr val="01AEEF"/>
            </a:solidFill>
          </a:ln>
        </p:spPr>
        <p:style>
          <a:lnRef idx="1">
            <a:schemeClr val="accent1"/>
          </a:lnRef>
          <a:fillRef idx="0">
            <a:schemeClr val="accent1"/>
          </a:fillRef>
          <a:effectRef idx="0">
            <a:schemeClr val="accent1"/>
          </a:effectRef>
          <a:fontRef idx="minor">
            <a:schemeClr val="tx1"/>
          </a:fontRef>
        </p:style>
      </p:cxnSp>
      <p:sp>
        <p:nvSpPr>
          <p:cNvPr id="25" name="Tekstiruutu 15"/>
          <p:cNvSpPr txBox="1"/>
          <p:nvPr userDrawn="1"/>
        </p:nvSpPr>
        <p:spPr>
          <a:xfrm>
            <a:off x="9707213" y="6436800"/>
            <a:ext cx="2140299" cy="216000"/>
          </a:xfrm>
          <a:prstGeom prst="rect">
            <a:avLst/>
          </a:prstGeom>
          <a:noFill/>
        </p:spPr>
        <p:txBody>
          <a:bodyPr wrap="square" lIns="0" tIns="0" rIns="0" bIns="0" rtlCol="0" anchor="ctr" anchorCtr="0">
            <a:noAutofit/>
          </a:bodyPr>
          <a:lstStyle/>
          <a:p>
            <a:pPr algn="r"/>
            <a:r>
              <a:rPr lang="fi-FI" sz="600" b="1" dirty="0" smtClean="0">
                <a:solidFill>
                  <a:schemeClr val="tx2"/>
                </a:solidFill>
              </a:rPr>
              <a:t>Oulun yliopisto</a:t>
            </a:r>
            <a:endParaRPr lang="fi-FI" sz="600" b="1" dirty="0">
              <a:solidFill>
                <a:schemeClr val="tx2"/>
              </a:solidFill>
            </a:endParaRPr>
          </a:p>
        </p:txBody>
      </p:sp>
    </p:spTree>
    <p:extLst>
      <p:ext uri="{BB962C8B-B14F-4D97-AF65-F5344CB8AC3E}">
        <p14:creationId xmlns:p14="http://schemas.microsoft.com/office/powerpoint/2010/main" val="42618686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Otsikko ja graafi 2">
    <p:bg>
      <p:bgPr>
        <a:solidFill>
          <a:srgbClr val="67686A"/>
        </a:solidFill>
        <a:effectLst/>
      </p:bgPr>
    </p:bg>
    <p:spTree>
      <p:nvGrpSpPr>
        <p:cNvPr id="1" name=""/>
        <p:cNvGrpSpPr/>
        <p:nvPr/>
      </p:nvGrpSpPr>
      <p:grpSpPr>
        <a:xfrm>
          <a:off x="0" y="0"/>
          <a:ext cx="0" cy="0"/>
          <a:chOff x="0" y="0"/>
          <a:chExt cx="0" cy="0"/>
        </a:xfrm>
      </p:grpSpPr>
      <p:sp>
        <p:nvSpPr>
          <p:cNvPr id="3" name="Sisällön paikkamerkki 2"/>
          <p:cNvSpPr>
            <a:spLocks noGrp="1"/>
          </p:cNvSpPr>
          <p:nvPr>
            <p:ph idx="1"/>
          </p:nvPr>
        </p:nvSpPr>
        <p:spPr/>
        <p:txBody>
          <a:bodyPr/>
          <a:lstStyle>
            <a:lvl1pPr>
              <a:defRPr>
                <a:solidFill>
                  <a:schemeClr val="bg1"/>
                </a:solidFill>
              </a:defRPr>
            </a:lvl1pPr>
            <a:lvl2pPr marL="360363" indent="-360363">
              <a:buFont typeface="Verdana" panose="020B0604030504040204" pitchFamily="34" charset="0"/>
              <a:buChar char="-"/>
              <a:defRPr>
                <a:solidFill>
                  <a:schemeClr val="bg1"/>
                </a:solidFill>
              </a:defRPr>
            </a:lvl2pPr>
            <a:lvl3pPr marL="720725" indent="-360363">
              <a:buFont typeface="Verdana" panose="020B0604030504040204" pitchFamily="34" charset="0"/>
              <a:buChar char="-"/>
              <a:defRPr>
                <a:solidFill>
                  <a:schemeClr val="bg1"/>
                </a:solidFill>
              </a:defRPr>
            </a:lvl3pPr>
            <a:lvl4pPr marL="1073150" indent="-352425">
              <a:buFont typeface="Verdana" panose="020B0604030504040204" pitchFamily="34" charset="0"/>
              <a:buChar char="-"/>
              <a:defRPr>
                <a:solidFill>
                  <a:schemeClr val="bg1"/>
                </a:solidFill>
              </a:defRPr>
            </a:lvl4pPr>
            <a:lvl5pPr marL="1435100" indent="-361950">
              <a:buFont typeface="Verdana" panose="020B0604030504040204" pitchFamily="34" charset="0"/>
              <a:buChar cha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4" name="Päivämäärän paikkamerkki 3"/>
          <p:cNvSpPr>
            <a:spLocks noGrp="1"/>
          </p:cNvSpPr>
          <p:nvPr>
            <p:ph type="dt" sz="half" idx="10"/>
          </p:nvPr>
        </p:nvSpPr>
        <p:spPr/>
        <p:txBody>
          <a:bodyPr/>
          <a:lstStyle>
            <a:lvl1pPr>
              <a:defRPr>
                <a:solidFill>
                  <a:srgbClr val="FF8900"/>
                </a:solidFill>
              </a:defRPr>
            </a:lvl1pPr>
          </a:lstStyle>
          <a:p>
            <a:fld id="{9B275E82-ADCD-4270-A94C-F0642414AC86}" type="datetime1">
              <a:rPr lang="fi-FI" smtClean="0"/>
              <a:t>29.9.2016</a:t>
            </a:fld>
            <a:endParaRPr lang="fi-FI"/>
          </a:p>
        </p:txBody>
      </p:sp>
      <p:sp>
        <p:nvSpPr>
          <p:cNvPr id="5" name="Alatunnisteen paikkamerkki 4"/>
          <p:cNvSpPr>
            <a:spLocks noGrp="1"/>
          </p:cNvSpPr>
          <p:nvPr>
            <p:ph type="ftr" sz="quarter" idx="11"/>
          </p:nvPr>
        </p:nvSpPr>
        <p:spPr/>
        <p:txBody>
          <a:bodyPr/>
          <a:lstStyle>
            <a:lvl1pPr>
              <a:defRPr>
                <a:solidFill>
                  <a:srgbClr val="FF8900"/>
                </a:solidFill>
              </a:defRPr>
            </a:lvl1pPr>
          </a:lstStyle>
          <a:p>
            <a:r>
              <a:rPr lang="fi-FI" smtClean="0"/>
              <a:t>Lisää tarvittaessa alatunnisteteksti</a:t>
            </a:r>
            <a:endParaRPr lang="fi-FI"/>
          </a:p>
        </p:txBody>
      </p:sp>
      <p:sp>
        <p:nvSpPr>
          <p:cNvPr id="6" name="Dian numeron paikkamerkki 5"/>
          <p:cNvSpPr>
            <a:spLocks noGrp="1"/>
          </p:cNvSpPr>
          <p:nvPr>
            <p:ph type="sldNum" sz="quarter" idx="12"/>
          </p:nvPr>
        </p:nvSpPr>
        <p:spPr/>
        <p:txBody>
          <a:bodyPr/>
          <a:lstStyle>
            <a:lvl1pPr>
              <a:defRPr>
                <a:solidFill>
                  <a:srgbClr val="FF8900"/>
                </a:solidFill>
              </a:defRPr>
            </a:lvl1pPr>
          </a:lstStyle>
          <a:p>
            <a:fld id="{799663BE-0A7D-4715-8D39-0EC59974DD85}" type="slidenum">
              <a:rPr lang="fi-FI" smtClean="0"/>
              <a:pPr/>
              <a:t>‹#›</a:t>
            </a:fld>
            <a:endParaRPr lang="fi-FI"/>
          </a:p>
        </p:txBody>
      </p:sp>
      <p:grpSp>
        <p:nvGrpSpPr>
          <p:cNvPr id="7" name="Ryhmä 6"/>
          <p:cNvGrpSpPr/>
          <p:nvPr userDrawn="1"/>
        </p:nvGrpSpPr>
        <p:grpSpPr bwMode="black">
          <a:xfrm>
            <a:off x="575052" y="529409"/>
            <a:ext cx="446731" cy="634281"/>
            <a:chOff x="575052" y="529409"/>
            <a:chExt cx="446731" cy="634281"/>
          </a:xfrm>
          <a:solidFill>
            <a:srgbClr val="FF8900"/>
          </a:solidFill>
        </p:grpSpPr>
        <p:sp>
          <p:nvSpPr>
            <p:cNvPr id="8" name="Freeform 6"/>
            <p:cNvSpPr>
              <a:spLocks noEditPoints="1"/>
            </p:cNvSpPr>
            <p:nvPr userDrawn="1"/>
          </p:nvSpPr>
          <p:spPr bwMode="black">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7"/>
            <p:cNvSpPr>
              <a:spLocks/>
            </p:cNvSpPr>
            <p:nvPr userDrawn="1"/>
          </p:nvSpPr>
          <p:spPr bwMode="black">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8"/>
            <p:cNvSpPr>
              <a:spLocks/>
            </p:cNvSpPr>
            <p:nvPr userDrawn="1"/>
          </p:nvSpPr>
          <p:spPr bwMode="black">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9"/>
            <p:cNvSpPr>
              <a:spLocks/>
            </p:cNvSpPr>
            <p:nvPr userDrawn="1"/>
          </p:nvSpPr>
          <p:spPr bwMode="black">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cxnSp>
        <p:nvCxnSpPr>
          <p:cNvPr id="12" name="Suora yhdysviiva 11"/>
          <p:cNvCxnSpPr/>
          <p:nvPr userDrawn="1"/>
        </p:nvCxnSpPr>
        <p:spPr>
          <a:xfrm>
            <a:off x="341313" y="332656"/>
            <a:ext cx="1016000" cy="0"/>
          </a:xfrm>
          <a:prstGeom prst="line">
            <a:avLst/>
          </a:prstGeom>
          <a:ln w="22225">
            <a:solidFill>
              <a:srgbClr val="FF8900"/>
            </a:solidFill>
          </a:ln>
        </p:spPr>
        <p:style>
          <a:lnRef idx="1">
            <a:schemeClr val="accent1"/>
          </a:lnRef>
          <a:fillRef idx="0">
            <a:schemeClr val="accent1"/>
          </a:fillRef>
          <a:effectRef idx="0">
            <a:schemeClr val="accent1"/>
          </a:effectRef>
          <a:fontRef idx="minor">
            <a:schemeClr val="tx1"/>
          </a:fontRef>
        </p:style>
      </p:cxnSp>
      <p:cxnSp>
        <p:nvCxnSpPr>
          <p:cNvPr id="13" name="Suora yhdysviiva 12"/>
          <p:cNvCxnSpPr/>
          <p:nvPr userDrawn="1"/>
        </p:nvCxnSpPr>
        <p:spPr>
          <a:xfrm>
            <a:off x="1566863" y="332656"/>
            <a:ext cx="4421187" cy="0"/>
          </a:xfrm>
          <a:prstGeom prst="line">
            <a:avLst/>
          </a:prstGeom>
          <a:ln w="22225">
            <a:solidFill>
              <a:srgbClr val="FF8900"/>
            </a:solidFill>
          </a:ln>
        </p:spPr>
        <p:style>
          <a:lnRef idx="1">
            <a:schemeClr val="accent1"/>
          </a:lnRef>
          <a:fillRef idx="0">
            <a:schemeClr val="accent1"/>
          </a:fillRef>
          <a:effectRef idx="0">
            <a:schemeClr val="accent1"/>
          </a:effectRef>
          <a:fontRef idx="minor">
            <a:schemeClr val="tx1"/>
          </a:fontRef>
        </p:style>
      </p:cxnSp>
      <p:cxnSp>
        <p:nvCxnSpPr>
          <p:cNvPr id="14" name="Suora yhdysviiva 13"/>
          <p:cNvCxnSpPr/>
          <p:nvPr userDrawn="1"/>
        </p:nvCxnSpPr>
        <p:spPr>
          <a:xfrm>
            <a:off x="6205538" y="332656"/>
            <a:ext cx="5641974" cy="0"/>
          </a:xfrm>
          <a:prstGeom prst="line">
            <a:avLst/>
          </a:prstGeom>
          <a:ln w="22225">
            <a:solidFill>
              <a:srgbClr val="FF8900"/>
            </a:solidFill>
          </a:ln>
        </p:spPr>
        <p:style>
          <a:lnRef idx="1">
            <a:schemeClr val="accent1"/>
          </a:lnRef>
          <a:fillRef idx="0">
            <a:schemeClr val="accent1"/>
          </a:fillRef>
          <a:effectRef idx="0">
            <a:schemeClr val="accent1"/>
          </a:effectRef>
          <a:fontRef idx="minor">
            <a:schemeClr val="tx1"/>
          </a:fontRef>
        </p:style>
      </p:cxnSp>
      <p:sp>
        <p:nvSpPr>
          <p:cNvPr id="17" name="Chart Placeholder 16"/>
          <p:cNvSpPr>
            <a:spLocks noGrp="1"/>
          </p:cNvSpPr>
          <p:nvPr>
            <p:ph type="chart" sz="quarter" idx="13" hasCustomPrompt="1"/>
          </p:nvPr>
        </p:nvSpPr>
        <p:spPr>
          <a:xfrm>
            <a:off x="1566863" y="576263"/>
            <a:ext cx="4421187" cy="5732258"/>
          </a:xfrm>
        </p:spPr>
        <p:txBody>
          <a:bodyPr>
            <a:normAutofit/>
          </a:bodyPr>
          <a:lstStyle>
            <a:lvl1pPr marL="0" indent="0">
              <a:buFontTx/>
              <a:buNone/>
              <a:defRPr sz="1600">
                <a:solidFill>
                  <a:schemeClr val="bg1"/>
                </a:solidFill>
              </a:defRPr>
            </a:lvl1pPr>
          </a:lstStyle>
          <a:p>
            <a:r>
              <a:rPr lang="fi-FI" dirty="0" smtClean="0"/>
              <a:t>Lisää kaavio</a:t>
            </a:r>
            <a:endParaRPr lang="en-US" dirty="0"/>
          </a:p>
        </p:txBody>
      </p:sp>
    </p:spTree>
    <p:extLst>
      <p:ext uri="{BB962C8B-B14F-4D97-AF65-F5344CB8AC3E}">
        <p14:creationId xmlns:p14="http://schemas.microsoft.com/office/powerpoint/2010/main" val="2858756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Pääotsikko 3">
    <p:bg>
      <p:bgPr>
        <a:solidFill>
          <a:srgbClr val="01AEF0"/>
        </a:solidFill>
        <a:effectLst/>
      </p:bgPr>
    </p:bg>
    <p:spTree>
      <p:nvGrpSpPr>
        <p:cNvPr id="1" name=""/>
        <p:cNvGrpSpPr/>
        <p:nvPr/>
      </p:nvGrpSpPr>
      <p:grpSpPr>
        <a:xfrm>
          <a:off x="0" y="0"/>
          <a:ext cx="0" cy="0"/>
          <a:chOff x="0" y="0"/>
          <a:chExt cx="0" cy="0"/>
        </a:xfrm>
      </p:grpSpPr>
      <p:sp>
        <p:nvSpPr>
          <p:cNvPr id="2" name="Otsikko 1"/>
          <p:cNvSpPr>
            <a:spLocks noGrp="1"/>
          </p:cNvSpPr>
          <p:nvPr>
            <p:ph type="ctrTitle" hasCustomPrompt="1"/>
          </p:nvPr>
        </p:nvSpPr>
        <p:spPr>
          <a:xfrm>
            <a:off x="341313" y="2516696"/>
            <a:ext cx="11510962" cy="2634143"/>
          </a:xfrm>
        </p:spPr>
        <p:txBody>
          <a:bodyPr anchor="t" anchorCtr="0">
            <a:noAutofit/>
          </a:bodyPr>
          <a:lstStyle>
            <a:lvl1pPr algn="ctr">
              <a:defRPr sz="7400">
                <a:solidFill>
                  <a:schemeClr val="bg1"/>
                </a:solidFill>
              </a:defRPr>
            </a:lvl1pPr>
          </a:lstStyle>
          <a:p>
            <a:r>
              <a:rPr lang="fi-FI" dirty="0" smtClean="0"/>
              <a:t>Lisää pääotsikko</a:t>
            </a:r>
            <a:endParaRPr lang="fi-FI" dirty="0"/>
          </a:p>
        </p:txBody>
      </p:sp>
      <p:sp>
        <p:nvSpPr>
          <p:cNvPr id="4" name="Subtitle 2"/>
          <p:cNvSpPr>
            <a:spLocks noGrp="1"/>
          </p:cNvSpPr>
          <p:nvPr>
            <p:ph type="subTitle" idx="1" hasCustomPrompt="1"/>
          </p:nvPr>
        </p:nvSpPr>
        <p:spPr>
          <a:xfrm>
            <a:off x="341313" y="5157192"/>
            <a:ext cx="11510962" cy="1018502"/>
          </a:xfrm>
        </p:spPr>
        <p:txBody>
          <a:bodyPr>
            <a:normAutofit/>
          </a:bodyPr>
          <a:lstStyle>
            <a:lvl1pPr marL="0" indent="0" algn="ctr">
              <a:buNone/>
              <a:defRPr sz="3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err="1" smtClean="0"/>
              <a:t>Päivämäärä</a:t>
            </a:r>
            <a:r>
              <a:rPr lang="en-US" dirty="0" smtClean="0"/>
              <a:t> &amp; </a:t>
            </a:r>
            <a:r>
              <a:rPr lang="en-US" dirty="0" err="1" smtClean="0"/>
              <a:t>Esittäjä</a:t>
            </a:r>
            <a:endParaRPr lang="en-US" dirty="0"/>
          </a:p>
        </p:txBody>
      </p:sp>
      <p:grpSp>
        <p:nvGrpSpPr>
          <p:cNvPr id="5" name="Ryhmä 3"/>
          <p:cNvGrpSpPr/>
          <p:nvPr userDrawn="1"/>
        </p:nvGrpSpPr>
        <p:grpSpPr>
          <a:xfrm>
            <a:off x="4187555" y="730515"/>
            <a:ext cx="3795061" cy="1656183"/>
            <a:chOff x="2187936" y="908720"/>
            <a:chExt cx="2146016" cy="936532"/>
          </a:xfrm>
          <a:solidFill>
            <a:schemeClr val="accent2"/>
          </a:solidFill>
        </p:grpSpPr>
        <p:sp>
          <p:nvSpPr>
            <p:cNvPr id="6" name="Freeform 7"/>
            <p:cNvSpPr>
              <a:spLocks/>
            </p:cNvSpPr>
            <p:nvPr userDrawn="1"/>
          </p:nvSpPr>
          <p:spPr bwMode="black">
            <a:xfrm>
              <a:off x="3641768" y="1153068"/>
              <a:ext cx="692184" cy="692184"/>
            </a:xfrm>
            <a:custGeom>
              <a:avLst/>
              <a:gdLst>
                <a:gd name="T0" fmla="*/ 847 w 847"/>
                <a:gd name="T1" fmla="*/ 159 h 847"/>
                <a:gd name="T2" fmla="*/ 688 w 847"/>
                <a:gd name="T3" fmla="*/ 0 h 847"/>
                <a:gd name="T4" fmla="*/ 672 w 847"/>
                <a:gd name="T5" fmla="*/ 15 h 847"/>
                <a:gd name="T6" fmla="*/ 0 w 847"/>
                <a:gd name="T7" fmla="*/ 687 h 847"/>
                <a:gd name="T8" fmla="*/ 160 w 847"/>
                <a:gd name="T9" fmla="*/ 847 h 847"/>
                <a:gd name="T10" fmla="*/ 847 w 847"/>
                <a:gd name="T11" fmla="*/ 159 h 847"/>
              </a:gdLst>
              <a:ahLst/>
              <a:cxnLst>
                <a:cxn ang="0">
                  <a:pos x="T0" y="T1"/>
                </a:cxn>
                <a:cxn ang="0">
                  <a:pos x="T2" y="T3"/>
                </a:cxn>
                <a:cxn ang="0">
                  <a:pos x="T4" y="T5"/>
                </a:cxn>
                <a:cxn ang="0">
                  <a:pos x="T6" y="T7"/>
                </a:cxn>
                <a:cxn ang="0">
                  <a:pos x="T8" y="T9"/>
                </a:cxn>
                <a:cxn ang="0">
                  <a:pos x="T10" y="T11"/>
                </a:cxn>
              </a:cxnLst>
              <a:rect l="0" t="0" r="r" b="b"/>
              <a:pathLst>
                <a:path w="847" h="847">
                  <a:moveTo>
                    <a:pt x="847" y="159"/>
                  </a:moveTo>
                  <a:lnTo>
                    <a:pt x="688" y="0"/>
                  </a:lnTo>
                  <a:lnTo>
                    <a:pt x="672" y="15"/>
                  </a:lnTo>
                  <a:lnTo>
                    <a:pt x="0" y="687"/>
                  </a:lnTo>
                  <a:lnTo>
                    <a:pt x="160" y="847"/>
                  </a:lnTo>
                  <a:lnTo>
                    <a:pt x="847"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 name="Freeform 8"/>
            <p:cNvSpPr>
              <a:spLocks/>
            </p:cNvSpPr>
            <p:nvPr userDrawn="1"/>
          </p:nvSpPr>
          <p:spPr bwMode="black">
            <a:xfrm>
              <a:off x="2187936" y="1153068"/>
              <a:ext cx="692184" cy="692184"/>
            </a:xfrm>
            <a:custGeom>
              <a:avLst/>
              <a:gdLst>
                <a:gd name="T0" fmla="*/ 687 w 847"/>
                <a:gd name="T1" fmla="*/ 847 h 847"/>
                <a:gd name="T2" fmla="*/ 847 w 847"/>
                <a:gd name="T3" fmla="*/ 687 h 847"/>
                <a:gd name="T4" fmla="*/ 161 w 847"/>
                <a:gd name="T5" fmla="*/ 0 h 847"/>
                <a:gd name="T6" fmla="*/ 0 w 847"/>
                <a:gd name="T7" fmla="*/ 159 h 847"/>
                <a:gd name="T8" fmla="*/ 16 w 847"/>
                <a:gd name="T9" fmla="*/ 175 h 847"/>
                <a:gd name="T10" fmla="*/ 687 w 847"/>
                <a:gd name="T11" fmla="*/ 847 h 847"/>
              </a:gdLst>
              <a:ahLst/>
              <a:cxnLst>
                <a:cxn ang="0">
                  <a:pos x="T0" y="T1"/>
                </a:cxn>
                <a:cxn ang="0">
                  <a:pos x="T2" y="T3"/>
                </a:cxn>
                <a:cxn ang="0">
                  <a:pos x="T4" y="T5"/>
                </a:cxn>
                <a:cxn ang="0">
                  <a:pos x="T6" y="T7"/>
                </a:cxn>
                <a:cxn ang="0">
                  <a:pos x="T8" y="T9"/>
                </a:cxn>
                <a:cxn ang="0">
                  <a:pos x="T10" y="T11"/>
                </a:cxn>
              </a:cxnLst>
              <a:rect l="0" t="0" r="r" b="b"/>
              <a:pathLst>
                <a:path w="847" h="847">
                  <a:moveTo>
                    <a:pt x="687" y="847"/>
                  </a:moveTo>
                  <a:lnTo>
                    <a:pt x="847" y="687"/>
                  </a:lnTo>
                  <a:lnTo>
                    <a:pt x="161" y="0"/>
                  </a:lnTo>
                  <a:lnTo>
                    <a:pt x="0" y="159"/>
                  </a:lnTo>
                  <a:lnTo>
                    <a:pt x="16" y="175"/>
                  </a:lnTo>
                  <a:lnTo>
                    <a:pt x="687" y="8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 name="Freeform 7"/>
            <p:cNvSpPr>
              <a:spLocks/>
            </p:cNvSpPr>
            <p:nvPr userDrawn="1"/>
          </p:nvSpPr>
          <p:spPr bwMode="black">
            <a:xfrm>
              <a:off x="3165330" y="908720"/>
              <a:ext cx="184691" cy="791885"/>
            </a:xfrm>
            <a:custGeom>
              <a:avLst/>
              <a:gdLst>
                <a:gd name="T0" fmla="*/ 226 w 226"/>
                <a:gd name="T1" fmla="*/ 0 h 969"/>
                <a:gd name="T2" fmla="*/ 0 w 226"/>
                <a:gd name="T3" fmla="*/ 0 h 969"/>
                <a:gd name="T4" fmla="*/ 0 w 226"/>
                <a:gd name="T5" fmla="*/ 19 h 969"/>
                <a:gd name="T6" fmla="*/ 0 w 226"/>
                <a:gd name="T7" fmla="*/ 969 h 969"/>
                <a:gd name="T8" fmla="*/ 226 w 226"/>
                <a:gd name="T9" fmla="*/ 969 h 969"/>
                <a:gd name="T10" fmla="*/ 226 w 226"/>
                <a:gd name="T11" fmla="*/ 0 h 969"/>
              </a:gdLst>
              <a:ahLst/>
              <a:cxnLst>
                <a:cxn ang="0">
                  <a:pos x="T0" y="T1"/>
                </a:cxn>
                <a:cxn ang="0">
                  <a:pos x="T2" y="T3"/>
                </a:cxn>
                <a:cxn ang="0">
                  <a:pos x="T4" y="T5"/>
                </a:cxn>
                <a:cxn ang="0">
                  <a:pos x="T6" y="T7"/>
                </a:cxn>
                <a:cxn ang="0">
                  <a:pos x="T8" y="T9"/>
                </a:cxn>
                <a:cxn ang="0">
                  <a:pos x="T10" y="T11"/>
                </a:cxn>
              </a:cxnLst>
              <a:rect l="0" t="0" r="r" b="b"/>
              <a:pathLst>
                <a:path w="226" h="969">
                  <a:moveTo>
                    <a:pt x="226" y="0"/>
                  </a:moveTo>
                  <a:lnTo>
                    <a:pt x="0" y="0"/>
                  </a:lnTo>
                  <a:lnTo>
                    <a:pt x="0" y="19"/>
                  </a:lnTo>
                  <a:lnTo>
                    <a:pt x="0" y="969"/>
                  </a:lnTo>
                  <a:lnTo>
                    <a:pt x="226" y="969"/>
                  </a:lnTo>
                  <a:lnTo>
                    <a:pt x="2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30771371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tsikko ja graafi 3">
    <p:bg>
      <p:bgPr>
        <a:solidFill>
          <a:srgbClr val="23408E"/>
        </a:solidFill>
        <a:effectLst/>
      </p:bgPr>
    </p:bg>
    <p:spTree>
      <p:nvGrpSpPr>
        <p:cNvPr id="1" name=""/>
        <p:cNvGrpSpPr/>
        <p:nvPr/>
      </p:nvGrpSpPr>
      <p:grpSpPr>
        <a:xfrm>
          <a:off x="0" y="0"/>
          <a:ext cx="0" cy="0"/>
          <a:chOff x="0" y="0"/>
          <a:chExt cx="0" cy="0"/>
        </a:xfrm>
      </p:grpSpPr>
      <p:sp>
        <p:nvSpPr>
          <p:cNvPr id="3" name="Sisällön paikkamerkki 2"/>
          <p:cNvSpPr>
            <a:spLocks noGrp="1"/>
          </p:cNvSpPr>
          <p:nvPr>
            <p:ph idx="1"/>
          </p:nvPr>
        </p:nvSpPr>
        <p:spPr/>
        <p:txBody>
          <a:bodyPr/>
          <a:lstStyle>
            <a:lvl1pPr>
              <a:defRPr>
                <a:solidFill>
                  <a:schemeClr val="bg1"/>
                </a:solidFill>
              </a:defRPr>
            </a:lvl1pPr>
            <a:lvl2pPr marL="360363" indent="-360363">
              <a:buFont typeface="Verdana" panose="020B0604030504040204" pitchFamily="34" charset="0"/>
              <a:buChar char="-"/>
              <a:defRPr>
                <a:solidFill>
                  <a:schemeClr val="bg1"/>
                </a:solidFill>
              </a:defRPr>
            </a:lvl2pPr>
            <a:lvl3pPr marL="720725" indent="-360363">
              <a:buFont typeface="Verdana" panose="020B0604030504040204" pitchFamily="34" charset="0"/>
              <a:buChar char="-"/>
              <a:defRPr>
                <a:solidFill>
                  <a:schemeClr val="bg1"/>
                </a:solidFill>
              </a:defRPr>
            </a:lvl3pPr>
            <a:lvl4pPr marL="1073150" indent="-352425">
              <a:buFont typeface="Verdana" panose="020B0604030504040204" pitchFamily="34" charset="0"/>
              <a:buChar char="-"/>
              <a:defRPr>
                <a:solidFill>
                  <a:schemeClr val="bg1"/>
                </a:solidFill>
              </a:defRPr>
            </a:lvl4pPr>
            <a:lvl5pPr marL="1435100" indent="-361950">
              <a:buFont typeface="Verdana" panose="020B0604030504040204" pitchFamily="34" charset="0"/>
              <a:buChar cha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4" name="Päivämäärän paikkamerkki 3"/>
          <p:cNvSpPr>
            <a:spLocks noGrp="1"/>
          </p:cNvSpPr>
          <p:nvPr>
            <p:ph type="dt" sz="half" idx="10"/>
          </p:nvPr>
        </p:nvSpPr>
        <p:spPr/>
        <p:txBody>
          <a:bodyPr/>
          <a:lstStyle>
            <a:lvl1pPr>
              <a:defRPr>
                <a:solidFill>
                  <a:srgbClr val="FF8900"/>
                </a:solidFill>
              </a:defRPr>
            </a:lvl1pPr>
          </a:lstStyle>
          <a:p>
            <a:fld id="{9B275E82-ADCD-4270-A94C-F0642414AC86}" type="datetime1">
              <a:rPr lang="fi-FI" smtClean="0"/>
              <a:t>29.9.2016</a:t>
            </a:fld>
            <a:endParaRPr lang="fi-FI"/>
          </a:p>
        </p:txBody>
      </p:sp>
      <p:sp>
        <p:nvSpPr>
          <p:cNvPr id="5" name="Alatunnisteen paikkamerkki 4"/>
          <p:cNvSpPr>
            <a:spLocks noGrp="1"/>
          </p:cNvSpPr>
          <p:nvPr>
            <p:ph type="ftr" sz="quarter" idx="11"/>
          </p:nvPr>
        </p:nvSpPr>
        <p:spPr/>
        <p:txBody>
          <a:bodyPr/>
          <a:lstStyle>
            <a:lvl1pPr>
              <a:defRPr>
                <a:solidFill>
                  <a:srgbClr val="FF8900"/>
                </a:solidFill>
              </a:defRPr>
            </a:lvl1pPr>
          </a:lstStyle>
          <a:p>
            <a:r>
              <a:rPr lang="fi-FI" smtClean="0"/>
              <a:t>Lisää tarvittaessa alatunnisteteksti</a:t>
            </a:r>
            <a:endParaRPr lang="fi-FI"/>
          </a:p>
        </p:txBody>
      </p:sp>
      <p:sp>
        <p:nvSpPr>
          <p:cNvPr id="6" name="Dian numeron paikkamerkki 5"/>
          <p:cNvSpPr>
            <a:spLocks noGrp="1"/>
          </p:cNvSpPr>
          <p:nvPr>
            <p:ph type="sldNum" sz="quarter" idx="12"/>
          </p:nvPr>
        </p:nvSpPr>
        <p:spPr/>
        <p:txBody>
          <a:bodyPr/>
          <a:lstStyle>
            <a:lvl1pPr>
              <a:defRPr>
                <a:solidFill>
                  <a:srgbClr val="FF8900"/>
                </a:solidFill>
              </a:defRPr>
            </a:lvl1pPr>
          </a:lstStyle>
          <a:p>
            <a:fld id="{799663BE-0A7D-4715-8D39-0EC59974DD85}" type="slidenum">
              <a:rPr lang="fi-FI" smtClean="0"/>
              <a:pPr/>
              <a:t>‹#›</a:t>
            </a:fld>
            <a:endParaRPr lang="fi-FI"/>
          </a:p>
        </p:txBody>
      </p:sp>
      <p:grpSp>
        <p:nvGrpSpPr>
          <p:cNvPr id="7" name="Ryhmä 6"/>
          <p:cNvGrpSpPr/>
          <p:nvPr userDrawn="1"/>
        </p:nvGrpSpPr>
        <p:grpSpPr bwMode="black">
          <a:xfrm>
            <a:off x="575052" y="529409"/>
            <a:ext cx="446731" cy="634281"/>
            <a:chOff x="575052" y="529409"/>
            <a:chExt cx="446731" cy="634281"/>
          </a:xfrm>
          <a:solidFill>
            <a:srgbClr val="FF8900"/>
          </a:solidFill>
        </p:grpSpPr>
        <p:sp>
          <p:nvSpPr>
            <p:cNvPr id="8" name="Freeform 6"/>
            <p:cNvSpPr>
              <a:spLocks noEditPoints="1"/>
            </p:cNvSpPr>
            <p:nvPr userDrawn="1"/>
          </p:nvSpPr>
          <p:spPr bwMode="black">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7"/>
            <p:cNvSpPr>
              <a:spLocks/>
            </p:cNvSpPr>
            <p:nvPr userDrawn="1"/>
          </p:nvSpPr>
          <p:spPr bwMode="black">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8"/>
            <p:cNvSpPr>
              <a:spLocks/>
            </p:cNvSpPr>
            <p:nvPr userDrawn="1"/>
          </p:nvSpPr>
          <p:spPr bwMode="black">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9"/>
            <p:cNvSpPr>
              <a:spLocks/>
            </p:cNvSpPr>
            <p:nvPr userDrawn="1"/>
          </p:nvSpPr>
          <p:spPr bwMode="black">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cxnSp>
        <p:nvCxnSpPr>
          <p:cNvPr id="12" name="Suora yhdysviiva 11"/>
          <p:cNvCxnSpPr/>
          <p:nvPr userDrawn="1"/>
        </p:nvCxnSpPr>
        <p:spPr>
          <a:xfrm>
            <a:off x="341313" y="332656"/>
            <a:ext cx="1016000" cy="0"/>
          </a:xfrm>
          <a:prstGeom prst="line">
            <a:avLst/>
          </a:prstGeom>
          <a:ln w="22225">
            <a:solidFill>
              <a:srgbClr val="FF8900"/>
            </a:solidFill>
          </a:ln>
        </p:spPr>
        <p:style>
          <a:lnRef idx="1">
            <a:schemeClr val="accent1"/>
          </a:lnRef>
          <a:fillRef idx="0">
            <a:schemeClr val="accent1"/>
          </a:fillRef>
          <a:effectRef idx="0">
            <a:schemeClr val="accent1"/>
          </a:effectRef>
          <a:fontRef idx="minor">
            <a:schemeClr val="tx1"/>
          </a:fontRef>
        </p:style>
      </p:cxnSp>
      <p:cxnSp>
        <p:nvCxnSpPr>
          <p:cNvPr id="13" name="Suora yhdysviiva 12"/>
          <p:cNvCxnSpPr/>
          <p:nvPr userDrawn="1"/>
        </p:nvCxnSpPr>
        <p:spPr>
          <a:xfrm>
            <a:off x="1566863" y="332656"/>
            <a:ext cx="4421187" cy="0"/>
          </a:xfrm>
          <a:prstGeom prst="line">
            <a:avLst/>
          </a:prstGeom>
          <a:ln w="22225">
            <a:solidFill>
              <a:srgbClr val="FF8900"/>
            </a:solidFill>
          </a:ln>
        </p:spPr>
        <p:style>
          <a:lnRef idx="1">
            <a:schemeClr val="accent1"/>
          </a:lnRef>
          <a:fillRef idx="0">
            <a:schemeClr val="accent1"/>
          </a:fillRef>
          <a:effectRef idx="0">
            <a:schemeClr val="accent1"/>
          </a:effectRef>
          <a:fontRef idx="minor">
            <a:schemeClr val="tx1"/>
          </a:fontRef>
        </p:style>
      </p:cxnSp>
      <p:cxnSp>
        <p:nvCxnSpPr>
          <p:cNvPr id="14" name="Suora yhdysviiva 13"/>
          <p:cNvCxnSpPr/>
          <p:nvPr userDrawn="1"/>
        </p:nvCxnSpPr>
        <p:spPr>
          <a:xfrm>
            <a:off x="6205538" y="332656"/>
            <a:ext cx="5641974" cy="0"/>
          </a:xfrm>
          <a:prstGeom prst="line">
            <a:avLst/>
          </a:prstGeom>
          <a:ln w="22225">
            <a:solidFill>
              <a:srgbClr val="FF8900"/>
            </a:solidFill>
          </a:ln>
        </p:spPr>
        <p:style>
          <a:lnRef idx="1">
            <a:schemeClr val="accent1"/>
          </a:lnRef>
          <a:fillRef idx="0">
            <a:schemeClr val="accent1"/>
          </a:fillRef>
          <a:effectRef idx="0">
            <a:schemeClr val="accent1"/>
          </a:effectRef>
          <a:fontRef idx="minor">
            <a:schemeClr val="tx1"/>
          </a:fontRef>
        </p:style>
      </p:cxnSp>
      <p:sp>
        <p:nvSpPr>
          <p:cNvPr id="17" name="Chart Placeholder 16"/>
          <p:cNvSpPr>
            <a:spLocks noGrp="1"/>
          </p:cNvSpPr>
          <p:nvPr>
            <p:ph type="chart" sz="quarter" idx="13" hasCustomPrompt="1"/>
          </p:nvPr>
        </p:nvSpPr>
        <p:spPr>
          <a:xfrm>
            <a:off x="1566863" y="576263"/>
            <a:ext cx="4421187" cy="5732258"/>
          </a:xfrm>
        </p:spPr>
        <p:txBody>
          <a:bodyPr>
            <a:normAutofit/>
          </a:bodyPr>
          <a:lstStyle>
            <a:lvl1pPr marL="0" indent="0">
              <a:buFontTx/>
              <a:buNone/>
              <a:defRPr sz="1600">
                <a:solidFill>
                  <a:schemeClr val="bg1"/>
                </a:solidFill>
              </a:defRPr>
            </a:lvl1pPr>
          </a:lstStyle>
          <a:p>
            <a:r>
              <a:rPr lang="fi-FI" dirty="0" smtClean="0"/>
              <a:t>Lisää kaavio</a:t>
            </a:r>
            <a:endParaRPr lang="en-US" dirty="0"/>
          </a:p>
        </p:txBody>
      </p:sp>
    </p:spTree>
    <p:extLst>
      <p:ext uri="{BB962C8B-B14F-4D97-AF65-F5344CB8AC3E}">
        <p14:creationId xmlns:p14="http://schemas.microsoft.com/office/powerpoint/2010/main" val="21142640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tsikko ja graafi 4">
    <p:bg>
      <p:bgPr>
        <a:solidFill>
          <a:srgbClr val="01AEF0"/>
        </a:solidFill>
        <a:effectLst/>
      </p:bgPr>
    </p:bg>
    <p:spTree>
      <p:nvGrpSpPr>
        <p:cNvPr id="1" name=""/>
        <p:cNvGrpSpPr/>
        <p:nvPr/>
      </p:nvGrpSpPr>
      <p:grpSpPr>
        <a:xfrm>
          <a:off x="0" y="0"/>
          <a:ext cx="0" cy="0"/>
          <a:chOff x="0" y="0"/>
          <a:chExt cx="0" cy="0"/>
        </a:xfrm>
      </p:grpSpPr>
      <p:sp>
        <p:nvSpPr>
          <p:cNvPr id="3" name="Sisällön paikkamerkki 2"/>
          <p:cNvSpPr>
            <a:spLocks noGrp="1"/>
          </p:cNvSpPr>
          <p:nvPr>
            <p:ph idx="1"/>
          </p:nvPr>
        </p:nvSpPr>
        <p:spPr/>
        <p:txBody>
          <a:bodyPr/>
          <a:lstStyle>
            <a:lvl1pPr>
              <a:defRPr>
                <a:solidFill>
                  <a:schemeClr val="bg1"/>
                </a:solidFill>
              </a:defRPr>
            </a:lvl1pPr>
            <a:lvl2pPr marL="360363" indent="-360363">
              <a:buFont typeface="Verdana" panose="020B0604030504040204" pitchFamily="34" charset="0"/>
              <a:buChar char="-"/>
              <a:defRPr>
                <a:solidFill>
                  <a:schemeClr val="bg1"/>
                </a:solidFill>
              </a:defRPr>
            </a:lvl2pPr>
            <a:lvl3pPr marL="720725" indent="-360363">
              <a:buFont typeface="Verdana" panose="020B0604030504040204" pitchFamily="34" charset="0"/>
              <a:buChar char="-"/>
              <a:defRPr>
                <a:solidFill>
                  <a:schemeClr val="bg1"/>
                </a:solidFill>
              </a:defRPr>
            </a:lvl3pPr>
            <a:lvl4pPr marL="1073150" indent="-352425">
              <a:buFont typeface="Verdana" panose="020B0604030504040204" pitchFamily="34" charset="0"/>
              <a:buChar char="-"/>
              <a:defRPr>
                <a:solidFill>
                  <a:schemeClr val="bg1"/>
                </a:solidFill>
              </a:defRPr>
            </a:lvl4pPr>
            <a:lvl5pPr marL="1435100" indent="-361950">
              <a:buFont typeface="Verdana" panose="020B0604030504040204" pitchFamily="34" charset="0"/>
              <a:buChar cha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4" name="Päivämäärän paikkamerkki 3"/>
          <p:cNvSpPr>
            <a:spLocks noGrp="1"/>
          </p:cNvSpPr>
          <p:nvPr>
            <p:ph type="dt" sz="half" idx="10"/>
          </p:nvPr>
        </p:nvSpPr>
        <p:spPr/>
        <p:txBody>
          <a:bodyPr/>
          <a:lstStyle>
            <a:lvl1pPr>
              <a:defRPr>
                <a:solidFill>
                  <a:srgbClr val="FEF200"/>
                </a:solidFill>
              </a:defRPr>
            </a:lvl1pPr>
          </a:lstStyle>
          <a:p>
            <a:fld id="{9B275E82-ADCD-4270-A94C-F0642414AC86}" type="datetime1">
              <a:rPr lang="fi-FI" smtClean="0"/>
              <a:pPr/>
              <a:t>29.9.2016</a:t>
            </a:fld>
            <a:endParaRPr lang="fi-FI"/>
          </a:p>
        </p:txBody>
      </p:sp>
      <p:sp>
        <p:nvSpPr>
          <p:cNvPr id="5" name="Alatunnisteen paikkamerkki 4"/>
          <p:cNvSpPr>
            <a:spLocks noGrp="1"/>
          </p:cNvSpPr>
          <p:nvPr>
            <p:ph type="ftr" sz="quarter" idx="11"/>
          </p:nvPr>
        </p:nvSpPr>
        <p:spPr/>
        <p:txBody>
          <a:bodyPr/>
          <a:lstStyle>
            <a:lvl1pPr>
              <a:defRPr>
                <a:solidFill>
                  <a:srgbClr val="FEF200"/>
                </a:solidFill>
              </a:defRPr>
            </a:lvl1pPr>
          </a:lstStyle>
          <a:p>
            <a:r>
              <a:rPr lang="fi-FI" smtClean="0"/>
              <a:t>Lisää tarvittaessa alatunnisteteksti</a:t>
            </a:r>
            <a:endParaRPr lang="fi-FI"/>
          </a:p>
        </p:txBody>
      </p:sp>
      <p:sp>
        <p:nvSpPr>
          <p:cNvPr id="6" name="Dian numeron paikkamerkki 5"/>
          <p:cNvSpPr>
            <a:spLocks noGrp="1"/>
          </p:cNvSpPr>
          <p:nvPr>
            <p:ph type="sldNum" sz="quarter" idx="12"/>
          </p:nvPr>
        </p:nvSpPr>
        <p:spPr/>
        <p:txBody>
          <a:bodyPr/>
          <a:lstStyle>
            <a:lvl1pPr>
              <a:defRPr>
                <a:solidFill>
                  <a:srgbClr val="FEF200"/>
                </a:solidFill>
              </a:defRPr>
            </a:lvl1pPr>
          </a:lstStyle>
          <a:p>
            <a:fld id="{799663BE-0A7D-4715-8D39-0EC59974DD85}" type="slidenum">
              <a:rPr lang="fi-FI" smtClean="0"/>
              <a:pPr/>
              <a:t>‹#›</a:t>
            </a:fld>
            <a:endParaRPr lang="fi-FI"/>
          </a:p>
        </p:txBody>
      </p:sp>
      <p:sp>
        <p:nvSpPr>
          <p:cNvPr id="17" name="Chart Placeholder 16"/>
          <p:cNvSpPr>
            <a:spLocks noGrp="1"/>
          </p:cNvSpPr>
          <p:nvPr>
            <p:ph type="chart" sz="quarter" idx="13" hasCustomPrompt="1"/>
          </p:nvPr>
        </p:nvSpPr>
        <p:spPr>
          <a:xfrm>
            <a:off x="1566863" y="576263"/>
            <a:ext cx="4421187" cy="5732258"/>
          </a:xfrm>
        </p:spPr>
        <p:txBody>
          <a:bodyPr>
            <a:normAutofit/>
          </a:bodyPr>
          <a:lstStyle>
            <a:lvl1pPr marL="0" indent="0">
              <a:buFontTx/>
              <a:buNone/>
              <a:defRPr sz="1600">
                <a:solidFill>
                  <a:schemeClr val="bg1"/>
                </a:solidFill>
              </a:defRPr>
            </a:lvl1pPr>
          </a:lstStyle>
          <a:p>
            <a:r>
              <a:rPr lang="fi-FI" dirty="0" smtClean="0"/>
              <a:t>Lisää kaavio</a:t>
            </a:r>
            <a:endParaRPr lang="en-US" dirty="0"/>
          </a:p>
        </p:txBody>
      </p:sp>
      <p:grpSp>
        <p:nvGrpSpPr>
          <p:cNvPr id="15" name="Ryhmä 6"/>
          <p:cNvGrpSpPr/>
          <p:nvPr userDrawn="1"/>
        </p:nvGrpSpPr>
        <p:grpSpPr bwMode="black">
          <a:xfrm>
            <a:off x="575052" y="529409"/>
            <a:ext cx="446731" cy="634281"/>
            <a:chOff x="575052" y="529409"/>
            <a:chExt cx="446731" cy="634281"/>
          </a:xfrm>
          <a:solidFill>
            <a:srgbClr val="FFF200"/>
          </a:solidFill>
        </p:grpSpPr>
        <p:sp>
          <p:nvSpPr>
            <p:cNvPr id="16" name="Freeform 6"/>
            <p:cNvSpPr>
              <a:spLocks noEditPoints="1"/>
            </p:cNvSpPr>
            <p:nvPr userDrawn="1"/>
          </p:nvSpPr>
          <p:spPr bwMode="black">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7"/>
            <p:cNvSpPr>
              <a:spLocks/>
            </p:cNvSpPr>
            <p:nvPr userDrawn="1"/>
          </p:nvSpPr>
          <p:spPr bwMode="black">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8"/>
            <p:cNvSpPr>
              <a:spLocks/>
            </p:cNvSpPr>
            <p:nvPr userDrawn="1"/>
          </p:nvSpPr>
          <p:spPr bwMode="black">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Freeform 9"/>
            <p:cNvSpPr>
              <a:spLocks/>
            </p:cNvSpPr>
            <p:nvPr userDrawn="1"/>
          </p:nvSpPr>
          <p:spPr bwMode="black">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cxnSp>
        <p:nvCxnSpPr>
          <p:cNvPr id="21" name="Suora yhdysviiva 11"/>
          <p:cNvCxnSpPr/>
          <p:nvPr userDrawn="1"/>
        </p:nvCxnSpPr>
        <p:spPr>
          <a:xfrm>
            <a:off x="341313" y="332656"/>
            <a:ext cx="1016000" cy="0"/>
          </a:xfrm>
          <a:prstGeom prst="line">
            <a:avLst/>
          </a:prstGeom>
          <a:ln w="22225">
            <a:solidFill>
              <a:srgbClr val="FFF200"/>
            </a:solidFill>
          </a:ln>
        </p:spPr>
        <p:style>
          <a:lnRef idx="1">
            <a:schemeClr val="accent1"/>
          </a:lnRef>
          <a:fillRef idx="0">
            <a:schemeClr val="accent1"/>
          </a:fillRef>
          <a:effectRef idx="0">
            <a:schemeClr val="accent1"/>
          </a:effectRef>
          <a:fontRef idx="minor">
            <a:schemeClr val="tx1"/>
          </a:fontRef>
        </p:style>
      </p:cxnSp>
      <p:cxnSp>
        <p:nvCxnSpPr>
          <p:cNvPr id="22" name="Suora yhdysviiva 12"/>
          <p:cNvCxnSpPr/>
          <p:nvPr userDrawn="1"/>
        </p:nvCxnSpPr>
        <p:spPr>
          <a:xfrm>
            <a:off x="1566863" y="332656"/>
            <a:ext cx="4421187" cy="0"/>
          </a:xfrm>
          <a:prstGeom prst="line">
            <a:avLst/>
          </a:prstGeom>
          <a:ln w="22225">
            <a:solidFill>
              <a:srgbClr val="FFF200"/>
            </a:solidFill>
          </a:ln>
        </p:spPr>
        <p:style>
          <a:lnRef idx="1">
            <a:schemeClr val="accent1"/>
          </a:lnRef>
          <a:fillRef idx="0">
            <a:schemeClr val="accent1"/>
          </a:fillRef>
          <a:effectRef idx="0">
            <a:schemeClr val="accent1"/>
          </a:effectRef>
          <a:fontRef idx="minor">
            <a:schemeClr val="tx1"/>
          </a:fontRef>
        </p:style>
      </p:cxnSp>
      <p:cxnSp>
        <p:nvCxnSpPr>
          <p:cNvPr id="23" name="Suora yhdysviiva 13"/>
          <p:cNvCxnSpPr/>
          <p:nvPr userDrawn="1"/>
        </p:nvCxnSpPr>
        <p:spPr>
          <a:xfrm>
            <a:off x="6205538" y="332656"/>
            <a:ext cx="5641974" cy="0"/>
          </a:xfrm>
          <a:prstGeom prst="line">
            <a:avLst/>
          </a:prstGeom>
          <a:ln w="22225">
            <a:solidFill>
              <a:srgbClr val="FFF2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90693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tsikko ja graafi 5">
    <p:bg>
      <p:bgPr>
        <a:solidFill>
          <a:srgbClr val="4BBCAA"/>
        </a:solidFill>
        <a:effectLst/>
      </p:bgPr>
    </p:bg>
    <p:spTree>
      <p:nvGrpSpPr>
        <p:cNvPr id="1" name=""/>
        <p:cNvGrpSpPr/>
        <p:nvPr/>
      </p:nvGrpSpPr>
      <p:grpSpPr>
        <a:xfrm>
          <a:off x="0" y="0"/>
          <a:ext cx="0" cy="0"/>
          <a:chOff x="0" y="0"/>
          <a:chExt cx="0" cy="0"/>
        </a:xfrm>
      </p:grpSpPr>
      <p:sp>
        <p:nvSpPr>
          <p:cNvPr id="3" name="Sisällön paikkamerkki 2"/>
          <p:cNvSpPr>
            <a:spLocks noGrp="1"/>
          </p:cNvSpPr>
          <p:nvPr>
            <p:ph idx="1"/>
          </p:nvPr>
        </p:nvSpPr>
        <p:spPr/>
        <p:txBody>
          <a:bodyPr/>
          <a:lstStyle>
            <a:lvl1pPr>
              <a:defRPr>
                <a:solidFill>
                  <a:schemeClr val="bg1"/>
                </a:solidFill>
              </a:defRPr>
            </a:lvl1pPr>
            <a:lvl2pPr marL="360363" indent="-360363">
              <a:buFont typeface="Verdana" panose="020B0604030504040204" pitchFamily="34" charset="0"/>
              <a:buChar char="-"/>
              <a:defRPr>
                <a:solidFill>
                  <a:schemeClr val="bg1"/>
                </a:solidFill>
              </a:defRPr>
            </a:lvl2pPr>
            <a:lvl3pPr marL="720725" indent="-360363">
              <a:buFont typeface="Verdana" panose="020B0604030504040204" pitchFamily="34" charset="0"/>
              <a:buChar char="-"/>
              <a:defRPr>
                <a:solidFill>
                  <a:schemeClr val="bg1"/>
                </a:solidFill>
              </a:defRPr>
            </a:lvl3pPr>
            <a:lvl4pPr marL="1073150" indent="-352425">
              <a:buFont typeface="Verdana" panose="020B0604030504040204" pitchFamily="34" charset="0"/>
              <a:buChar char="-"/>
              <a:defRPr>
                <a:solidFill>
                  <a:schemeClr val="bg1"/>
                </a:solidFill>
              </a:defRPr>
            </a:lvl4pPr>
            <a:lvl5pPr marL="1435100" indent="-361950">
              <a:buFont typeface="Verdana" panose="020B0604030504040204" pitchFamily="34" charset="0"/>
              <a:buChar cha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4" name="Päivämäärän paikkamerkki 3"/>
          <p:cNvSpPr>
            <a:spLocks noGrp="1"/>
          </p:cNvSpPr>
          <p:nvPr>
            <p:ph type="dt" sz="half" idx="10"/>
          </p:nvPr>
        </p:nvSpPr>
        <p:spPr/>
        <p:txBody>
          <a:bodyPr/>
          <a:lstStyle>
            <a:lvl1pPr>
              <a:defRPr>
                <a:solidFill>
                  <a:srgbClr val="FEF200"/>
                </a:solidFill>
              </a:defRPr>
            </a:lvl1pPr>
          </a:lstStyle>
          <a:p>
            <a:fld id="{9B275E82-ADCD-4270-A94C-F0642414AC86}" type="datetime1">
              <a:rPr lang="fi-FI" smtClean="0"/>
              <a:pPr/>
              <a:t>29.9.2016</a:t>
            </a:fld>
            <a:endParaRPr lang="fi-FI"/>
          </a:p>
        </p:txBody>
      </p:sp>
      <p:sp>
        <p:nvSpPr>
          <p:cNvPr id="5" name="Alatunnisteen paikkamerkki 4"/>
          <p:cNvSpPr>
            <a:spLocks noGrp="1"/>
          </p:cNvSpPr>
          <p:nvPr>
            <p:ph type="ftr" sz="quarter" idx="11"/>
          </p:nvPr>
        </p:nvSpPr>
        <p:spPr/>
        <p:txBody>
          <a:bodyPr/>
          <a:lstStyle>
            <a:lvl1pPr>
              <a:defRPr>
                <a:solidFill>
                  <a:srgbClr val="FEF200"/>
                </a:solidFill>
              </a:defRPr>
            </a:lvl1pPr>
          </a:lstStyle>
          <a:p>
            <a:r>
              <a:rPr lang="fi-FI" smtClean="0"/>
              <a:t>Lisää tarvittaessa alatunnisteteksti</a:t>
            </a:r>
            <a:endParaRPr lang="fi-FI"/>
          </a:p>
        </p:txBody>
      </p:sp>
      <p:sp>
        <p:nvSpPr>
          <p:cNvPr id="6" name="Dian numeron paikkamerkki 5"/>
          <p:cNvSpPr>
            <a:spLocks noGrp="1"/>
          </p:cNvSpPr>
          <p:nvPr>
            <p:ph type="sldNum" sz="quarter" idx="12"/>
          </p:nvPr>
        </p:nvSpPr>
        <p:spPr/>
        <p:txBody>
          <a:bodyPr/>
          <a:lstStyle>
            <a:lvl1pPr>
              <a:defRPr>
                <a:solidFill>
                  <a:srgbClr val="FEF200"/>
                </a:solidFill>
              </a:defRPr>
            </a:lvl1pPr>
          </a:lstStyle>
          <a:p>
            <a:fld id="{799663BE-0A7D-4715-8D39-0EC59974DD85}" type="slidenum">
              <a:rPr lang="fi-FI" smtClean="0"/>
              <a:pPr/>
              <a:t>‹#›</a:t>
            </a:fld>
            <a:endParaRPr lang="fi-FI"/>
          </a:p>
        </p:txBody>
      </p:sp>
      <p:sp>
        <p:nvSpPr>
          <p:cNvPr id="17" name="Chart Placeholder 16"/>
          <p:cNvSpPr>
            <a:spLocks noGrp="1"/>
          </p:cNvSpPr>
          <p:nvPr>
            <p:ph type="chart" sz="quarter" idx="13" hasCustomPrompt="1"/>
          </p:nvPr>
        </p:nvSpPr>
        <p:spPr>
          <a:xfrm>
            <a:off x="1566863" y="576263"/>
            <a:ext cx="4421187" cy="5732258"/>
          </a:xfrm>
        </p:spPr>
        <p:txBody>
          <a:bodyPr>
            <a:normAutofit/>
          </a:bodyPr>
          <a:lstStyle>
            <a:lvl1pPr marL="0" indent="0">
              <a:buFontTx/>
              <a:buNone/>
              <a:defRPr sz="1600">
                <a:solidFill>
                  <a:schemeClr val="bg1"/>
                </a:solidFill>
              </a:defRPr>
            </a:lvl1pPr>
          </a:lstStyle>
          <a:p>
            <a:r>
              <a:rPr lang="fi-FI" dirty="0" smtClean="0"/>
              <a:t>Lisää kaavio</a:t>
            </a:r>
            <a:endParaRPr lang="en-US" dirty="0"/>
          </a:p>
        </p:txBody>
      </p:sp>
      <p:grpSp>
        <p:nvGrpSpPr>
          <p:cNvPr id="15" name="Ryhmä 6"/>
          <p:cNvGrpSpPr/>
          <p:nvPr userDrawn="1"/>
        </p:nvGrpSpPr>
        <p:grpSpPr bwMode="black">
          <a:xfrm>
            <a:off x="575052" y="529409"/>
            <a:ext cx="446731" cy="634281"/>
            <a:chOff x="575052" y="529409"/>
            <a:chExt cx="446731" cy="634281"/>
          </a:xfrm>
          <a:solidFill>
            <a:srgbClr val="FFF200"/>
          </a:solidFill>
        </p:grpSpPr>
        <p:sp>
          <p:nvSpPr>
            <p:cNvPr id="16" name="Freeform 6"/>
            <p:cNvSpPr>
              <a:spLocks noEditPoints="1"/>
            </p:cNvSpPr>
            <p:nvPr userDrawn="1"/>
          </p:nvSpPr>
          <p:spPr bwMode="black">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7"/>
            <p:cNvSpPr>
              <a:spLocks/>
            </p:cNvSpPr>
            <p:nvPr userDrawn="1"/>
          </p:nvSpPr>
          <p:spPr bwMode="black">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8"/>
            <p:cNvSpPr>
              <a:spLocks/>
            </p:cNvSpPr>
            <p:nvPr userDrawn="1"/>
          </p:nvSpPr>
          <p:spPr bwMode="black">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Freeform 9"/>
            <p:cNvSpPr>
              <a:spLocks/>
            </p:cNvSpPr>
            <p:nvPr userDrawn="1"/>
          </p:nvSpPr>
          <p:spPr bwMode="black">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cxnSp>
        <p:nvCxnSpPr>
          <p:cNvPr id="21" name="Suora yhdysviiva 11"/>
          <p:cNvCxnSpPr/>
          <p:nvPr userDrawn="1"/>
        </p:nvCxnSpPr>
        <p:spPr>
          <a:xfrm>
            <a:off x="341313" y="332656"/>
            <a:ext cx="1016000" cy="0"/>
          </a:xfrm>
          <a:prstGeom prst="line">
            <a:avLst/>
          </a:prstGeom>
          <a:ln w="22225">
            <a:solidFill>
              <a:srgbClr val="FFF200"/>
            </a:solidFill>
          </a:ln>
        </p:spPr>
        <p:style>
          <a:lnRef idx="1">
            <a:schemeClr val="accent1"/>
          </a:lnRef>
          <a:fillRef idx="0">
            <a:schemeClr val="accent1"/>
          </a:fillRef>
          <a:effectRef idx="0">
            <a:schemeClr val="accent1"/>
          </a:effectRef>
          <a:fontRef idx="minor">
            <a:schemeClr val="tx1"/>
          </a:fontRef>
        </p:style>
      </p:cxnSp>
      <p:cxnSp>
        <p:nvCxnSpPr>
          <p:cNvPr id="22" name="Suora yhdysviiva 12"/>
          <p:cNvCxnSpPr/>
          <p:nvPr userDrawn="1"/>
        </p:nvCxnSpPr>
        <p:spPr>
          <a:xfrm>
            <a:off x="1566863" y="332656"/>
            <a:ext cx="4421187" cy="0"/>
          </a:xfrm>
          <a:prstGeom prst="line">
            <a:avLst/>
          </a:prstGeom>
          <a:ln w="22225">
            <a:solidFill>
              <a:srgbClr val="FFF200"/>
            </a:solidFill>
          </a:ln>
        </p:spPr>
        <p:style>
          <a:lnRef idx="1">
            <a:schemeClr val="accent1"/>
          </a:lnRef>
          <a:fillRef idx="0">
            <a:schemeClr val="accent1"/>
          </a:fillRef>
          <a:effectRef idx="0">
            <a:schemeClr val="accent1"/>
          </a:effectRef>
          <a:fontRef idx="minor">
            <a:schemeClr val="tx1"/>
          </a:fontRef>
        </p:style>
      </p:cxnSp>
      <p:cxnSp>
        <p:nvCxnSpPr>
          <p:cNvPr id="23" name="Suora yhdysviiva 13"/>
          <p:cNvCxnSpPr/>
          <p:nvPr userDrawn="1"/>
        </p:nvCxnSpPr>
        <p:spPr>
          <a:xfrm>
            <a:off x="6205538" y="332656"/>
            <a:ext cx="5641974" cy="0"/>
          </a:xfrm>
          <a:prstGeom prst="line">
            <a:avLst/>
          </a:prstGeom>
          <a:ln w="22225">
            <a:solidFill>
              <a:srgbClr val="FFF2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07125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tsikko ja graafi 6">
    <p:bg>
      <p:bgPr>
        <a:solidFill>
          <a:srgbClr val="652D92"/>
        </a:solidFill>
        <a:effectLst/>
      </p:bgPr>
    </p:bg>
    <p:spTree>
      <p:nvGrpSpPr>
        <p:cNvPr id="1" name=""/>
        <p:cNvGrpSpPr/>
        <p:nvPr/>
      </p:nvGrpSpPr>
      <p:grpSpPr>
        <a:xfrm>
          <a:off x="0" y="0"/>
          <a:ext cx="0" cy="0"/>
          <a:chOff x="0" y="0"/>
          <a:chExt cx="0" cy="0"/>
        </a:xfrm>
      </p:grpSpPr>
      <p:sp>
        <p:nvSpPr>
          <p:cNvPr id="3" name="Sisällön paikkamerkki 2"/>
          <p:cNvSpPr>
            <a:spLocks noGrp="1"/>
          </p:cNvSpPr>
          <p:nvPr>
            <p:ph idx="1"/>
          </p:nvPr>
        </p:nvSpPr>
        <p:spPr/>
        <p:txBody>
          <a:bodyPr/>
          <a:lstStyle>
            <a:lvl1pPr>
              <a:defRPr>
                <a:solidFill>
                  <a:schemeClr val="bg1"/>
                </a:solidFill>
              </a:defRPr>
            </a:lvl1pPr>
            <a:lvl2pPr marL="360363" indent="-360363">
              <a:buFont typeface="Verdana" panose="020B0604030504040204" pitchFamily="34" charset="0"/>
              <a:buChar char="-"/>
              <a:defRPr>
                <a:solidFill>
                  <a:schemeClr val="bg1"/>
                </a:solidFill>
              </a:defRPr>
            </a:lvl2pPr>
            <a:lvl3pPr marL="720725" indent="-360363">
              <a:buFont typeface="Verdana" panose="020B0604030504040204" pitchFamily="34" charset="0"/>
              <a:buChar char="-"/>
              <a:defRPr>
                <a:solidFill>
                  <a:schemeClr val="bg1"/>
                </a:solidFill>
              </a:defRPr>
            </a:lvl3pPr>
            <a:lvl4pPr marL="1073150" indent="-352425">
              <a:buFont typeface="Verdana" panose="020B0604030504040204" pitchFamily="34" charset="0"/>
              <a:buChar char="-"/>
              <a:defRPr>
                <a:solidFill>
                  <a:schemeClr val="bg1"/>
                </a:solidFill>
              </a:defRPr>
            </a:lvl4pPr>
            <a:lvl5pPr marL="1435100" indent="-361950">
              <a:buFont typeface="Verdana" panose="020B0604030504040204" pitchFamily="34" charset="0"/>
              <a:buChar cha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4" name="Päivämäärän paikkamerkki 3"/>
          <p:cNvSpPr>
            <a:spLocks noGrp="1"/>
          </p:cNvSpPr>
          <p:nvPr>
            <p:ph type="dt" sz="half" idx="10"/>
          </p:nvPr>
        </p:nvSpPr>
        <p:spPr/>
        <p:txBody>
          <a:bodyPr/>
          <a:lstStyle>
            <a:lvl1pPr>
              <a:defRPr>
                <a:solidFill>
                  <a:srgbClr val="FEF200"/>
                </a:solidFill>
              </a:defRPr>
            </a:lvl1pPr>
          </a:lstStyle>
          <a:p>
            <a:fld id="{9B275E82-ADCD-4270-A94C-F0642414AC86}" type="datetime1">
              <a:rPr lang="fi-FI" smtClean="0"/>
              <a:pPr/>
              <a:t>29.9.2016</a:t>
            </a:fld>
            <a:endParaRPr lang="fi-FI"/>
          </a:p>
        </p:txBody>
      </p:sp>
      <p:sp>
        <p:nvSpPr>
          <p:cNvPr id="5" name="Alatunnisteen paikkamerkki 4"/>
          <p:cNvSpPr>
            <a:spLocks noGrp="1"/>
          </p:cNvSpPr>
          <p:nvPr>
            <p:ph type="ftr" sz="quarter" idx="11"/>
          </p:nvPr>
        </p:nvSpPr>
        <p:spPr/>
        <p:txBody>
          <a:bodyPr/>
          <a:lstStyle>
            <a:lvl1pPr>
              <a:defRPr>
                <a:solidFill>
                  <a:srgbClr val="FEF200"/>
                </a:solidFill>
              </a:defRPr>
            </a:lvl1pPr>
          </a:lstStyle>
          <a:p>
            <a:r>
              <a:rPr lang="fi-FI" smtClean="0"/>
              <a:t>Lisää tarvittaessa alatunnisteteksti</a:t>
            </a:r>
            <a:endParaRPr lang="fi-FI"/>
          </a:p>
        </p:txBody>
      </p:sp>
      <p:sp>
        <p:nvSpPr>
          <p:cNvPr id="6" name="Dian numeron paikkamerkki 5"/>
          <p:cNvSpPr>
            <a:spLocks noGrp="1"/>
          </p:cNvSpPr>
          <p:nvPr>
            <p:ph type="sldNum" sz="quarter" idx="12"/>
          </p:nvPr>
        </p:nvSpPr>
        <p:spPr/>
        <p:txBody>
          <a:bodyPr/>
          <a:lstStyle>
            <a:lvl1pPr>
              <a:defRPr>
                <a:solidFill>
                  <a:srgbClr val="FEF200"/>
                </a:solidFill>
              </a:defRPr>
            </a:lvl1pPr>
          </a:lstStyle>
          <a:p>
            <a:fld id="{799663BE-0A7D-4715-8D39-0EC59974DD85}" type="slidenum">
              <a:rPr lang="fi-FI" smtClean="0"/>
              <a:pPr/>
              <a:t>‹#›</a:t>
            </a:fld>
            <a:endParaRPr lang="fi-FI"/>
          </a:p>
        </p:txBody>
      </p:sp>
      <p:sp>
        <p:nvSpPr>
          <p:cNvPr id="17" name="Chart Placeholder 16"/>
          <p:cNvSpPr>
            <a:spLocks noGrp="1"/>
          </p:cNvSpPr>
          <p:nvPr>
            <p:ph type="chart" sz="quarter" idx="13" hasCustomPrompt="1"/>
          </p:nvPr>
        </p:nvSpPr>
        <p:spPr>
          <a:xfrm>
            <a:off x="1566863" y="576263"/>
            <a:ext cx="4421187" cy="5732258"/>
          </a:xfrm>
        </p:spPr>
        <p:txBody>
          <a:bodyPr>
            <a:normAutofit/>
          </a:bodyPr>
          <a:lstStyle>
            <a:lvl1pPr marL="0" indent="0">
              <a:buFontTx/>
              <a:buNone/>
              <a:defRPr sz="1600">
                <a:solidFill>
                  <a:schemeClr val="bg1"/>
                </a:solidFill>
              </a:defRPr>
            </a:lvl1pPr>
          </a:lstStyle>
          <a:p>
            <a:r>
              <a:rPr lang="fi-FI" dirty="0" smtClean="0"/>
              <a:t>Lisää kaavio</a:t>
            </a:r>
            <a:endParaRPr lang="en-US" dirty="0"/>
          </a:p>
        </p:txBody>
      </p:sp>
      <p:grpSp>
        <p:nvGrpSpPr>
          <p:cNvPr id="15" name="Ryhmä 6"/>
          <p:cNvGrpSpPr/>
          <p:nvPr userDrawn="1"/>
        </p:nvGrpSpPr>
        <p:grpSpPr bwMode="black">
          <a:xfrm>
            <a:off x="575052" y="529409"/>
            <a:ext cx="446731" cy="634281"/>
            <a:chOff x="575052" y="529409"/>
            <a:chExt cx="446731" cy="634281"/>
          </a:xfrm>
          <a:solidFill>
            <a:srgbClr val="FFF200"/>
          </a:solidFill>
        </p:grpSpPr>
        <p:sp>
          <p:nvSpPr>
            <p:cNvPr id="16" name="Freeform 6"/>
            <p:cNvSpPr>
              <a:spLocks noEditPoints="1"/>
            </p:cNvSpPr>
            <p:nvPr userDrawn="1"/>
          </p:nvSpPr>
          <p:spPr bwMode="black">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7"/>
            <p:cNvSpPr>
              <a:spLocks/>
            </p:cNvSpPr>
            <p:nvPr userDrawn="1"/>
          </p:nvSpPr>
          <p:spPr bwMode="black">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8"/>
            <p:cNvSpPr>
              <a:spLocks/>
            </p:cNvSpPr>
            <p:nvPr userDrawn="1"/>
          </p:nvSpPr>
          <p:spPr bwMode="black">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Freeform 9"/>
            <p:cNvSpPr>
              <a:spLocks/>
            </p:cNvSpPr>
            <p:nvPr userDrawn="1"/>
          </p:nvSpPr>
          <p:spPr bwMode="black">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cxnSp>
        <p:nvCxnSpPr>
          <p:cNvPr id="21" name="Suora yhdysviiva 11"/>
          <p:cNvCxnSpPr/>
          <p:nvPr userDrawn="1"/>
        </p:nvCxnSpPr>
        <p:spPr>
          <a:xfrm>
            <a:off x="341313" y="332656"/>
            <a:ext cx="1016000" cy="0"/>
          </a:xfrm>
          <a:prstGeom prst="line">
            <a:avLst/>
          </a:prstGeom>
          <a:ln w="22225">
            <a:solidFill>
              <a:srgbClr val="FFF200"/>
            </a:solidFill>
          </a:ln>
        </p:spPr>
        <p:style>
          <a:lnRef idx="1">
            <a:schemeClr val="accent1"/>
          </a:lnRef>
          <a:fillRef idx="0">
            <a:schemeClr val="accent1"/>
          </a:fillRef>
          <a:effectRef idx="0">
            <a:schemeClr val="accent1"/>
          </a:effectRef>
          <a:fontRef idx="minor">
            <a:schemeClr val="tx1"/>
          </a:fontRef>
        </p:style>
      </p:cxnSp>
      <p:cxnSp>
        <p:nvCxnSpPr>
          <p:cNvPr id="22" name="Suora yhdysviiva 12"/>
          <p:cNvCxnSpPr/>
          <p:nvPr userDrawn="1"/>
        </p:nvCxnSpPr>
        <p:spPr>
          <a:xfrm>
            <a:off x="1566863" y="332656"/>
            <a:ext cx="4421187" cy="0"/>
          </a:xfrm>
          <a:prstGeom prst="line">
            <a:avLst/>
          </a:prstGeom>
          <a:ln w="22225">
            <a:solidFill>
              <a:srgbClr val="FFF200"/>
            </a:solidFill>
          </a:ln>
        </p:spPr>
        <p:style>
          <a:lnRef idx="1">
            <a:schemeClr val="accent1"/>
          </a:lnRef>
          <a:fillRef idx="0">
            <a:schemeClr val="accent1"/>
          </a:fillRef>
          <a:effectRef idx="0">
            <a:schemeClr val="accent1"/>
          </a:effectRef>
          <a:fontRef idx="minor">
            <a:schemeClr val="tx1"/>
          </a:fontRef>
        </p:style>
      </p:cxnSp>
      <p:cxnSp>
        <p:nvCxnSpPr>
          <p:cNvPr id="23" name="Suora yhdysviiva 13"/>
          <p:cNvCxnSpPr/>
          <p:nvPr userDrawn="1"/>
        </p:nvCxnSpPr>
        <p:spPr>
          <a:xfrm>
            <a:off x="6205538" y="332656"/>
            <a:ext cx="5641974" cy="0"/>
          </a:xfrm>
          <a:prstGeom prst="line">
            <a:avLst/>
          </a:prstGeom>
          <a:ln w="22225">
            <a:solidFill>
              <a:srgbClr val="FFF2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72983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Kuva ja sisältö 1">
    <p:spTree>
      <p:nvGrpSpPr>
        <p:cNvPr id="1" name=""/>
        <p:cNvGrpSpPr/>
        <p:nvPr/>
      </p:nvGrpSpPr>
      <p:grpSpPr>
        <a:xfrm>
          <a:off x="0" y="0"/>
          <a:ext cx="0" cy="0"/>
          <a:chOff x="0" y="0"/>
          <a:chExt cx="0" cy="0"/>
        </a:xfrm>
      </p:grpSpPr>
      <p:sp>
        <p:nvSpPr>
          <p:cNvPr id="3" name="Sisällön paikkamerkki 2"/>
          <p:cNvSpPr>
            <a:spLocks noGrp="1"/>
          </p:cNvSpPr>
          <p:nvPr>
            <p:ph idx="1"/>
          </p:nvPr>
        </p:nvSpPr>
        <p:spPr/>
        <p:txBody>
          <a:bodyPr/>
          <a:lstStyle>
            <a:lvl1pPr>
              <a:defRPr>
                <a:solidFill>
                  <a:srgbClr val="23408F"/>
                </a:solidFill>
              </a:defRPr>
            </a:lvl1pPr>
            <a:lvl2pPr marL="360363" indent="-360363">
              <a:buFont typeface="Verdana" panose="020B0604030504040204" pitchFamily="34" charset="0"/>
              <a:buChar char="-"/>
              <a:defRPr>
                <a:solidFill>
                  <a:srgbClr val="23408F"/>
                </a:solidFill>
              </a:defRPr>
            </a:lvl2pPr>
            <a:lvl3pPr marL="720725" indent="-360363">
              <a:buFont typeface="Verdana" panose="020B0604030504040204" pitchFamily="34" charset="0"/>
              <a:buChar char="-"/>
              <a:defRPr>
                <a:solidFill>
                  <a:srgbClr val="23408F"/>
                </a:solidFill>
              </a:defRPr>
            </a:lvl3pPr>
            <a:lvl4pPr marL="1073150" indent="-352425">
              <a:buFont typeface="Verdana" panose="020B0604030504040204" pitchFamily="34" charset="0"/>
              <a:buChar char="-"/>
              <a:defRPr>
                <a:solidFill>
                  <a:srgbClr val="23408F"/>
                </a:solidFill>
              </a:defRPr>
            </a:lvl4pPr>
            <a:lvl5pPr marL="1435100" indent="-361950">
              <a:buFont typeface="Verdana" panose="020B0604030504040204" pitchFamily="34" charset="0"/>
              <a:buChar char="-"/>
              <a:defRPr>
                <a:solidFill>
                  <a:srgbClr val="23408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4" name="Päivämäärän paikkamerkki 3"/>
          <p:cNvSpPr>
            <a:spLocks noGrp="1"/>
          </p:cNvSpPr>
          <p:nvPr>
            <p:ph type="dt" sz="half" idx="10"/>
          </p:nvPr>
        </p:nvSpPr>
        <p:spPr/>
        <p:txBody>
          <a:bodyPr/>
          <a:lstStyle>
            <a:lvl1pPr>
              <a:defRPr>
                <a:solidFill>
                  <a:srgbClr val="01AEEF"/>
                </a:solidFill>
              </a:defRPr>
            </a:lvl1pPr>
          </a:lstStyle>
          <a:p>
            <a:fld id="{C020C099-9310-42B7-A12A-C3ED38375E3C}" type="datetime1">
              <a:rPr lang="fi-FI" smtClean="0"/>
              <a:t>29.9.2016</a:t>
            </a:fld>
            <a:endParaRPr lang="fi-FI"/>
          </a:p>
        </p:txBody>
      </p:sp>
      <p:sp>
        <p:nvSpPr>
          <p:cNvPr id="5" name="Alatunnisteen paikkamerkki 4"/>
          <p:cNvSpPr>
            <a:spLocks noGrp="1"/>
          </p:cNvSpPr>
          <p:nvPr>
            <p:ph type="ftr" sz="quarter" idx="11"/>
          </p:nvPr>
        </p:nvSpPr>
        <p:spPr/>
        <p:txBody>
          <a:bodyPr/>
          <a:lstStyle>
            <a:lvl1pPr>
              <a:defRPr>
                <a:solidFill>
                  <a:srgbClr val="01AEEF"/>
                </a:solidFill>
              </a:defRPr>
            </a:lvl1pPr>
          </a:lstStyle>
          <a:p>
            <a:r>
              <a:rPr lang="fi-FI" smtClean="0"/>
              <a:t>Lisää tarvittaessa alatunnisteteksti</a:t>
            </a:r>
            <a:endParaRPr lang="fi-FI"/>
          </a:p>
        </p:txBody>
      </p:sp>
      <p:sp>
        <p:nvSpPr>
          <p:cNvPr id="6" name="Dian numeron paikkamerkki 5"/>
          <p:cNvSpPr>
            <a:spLocks noGrp="1"/>
          </p:cNvSpPr>
          <p:nvPr>
            <p:ph type="sldNum" sz="quarter" idx="12"/>
          </p:nvPr>
        </p:nvSpPr>
        <p:spPr/>
        <p:txBody>
          <a:bodyPr/>
          <a:lstStyle>
            <a:lvl1pPr>
              <a:defRPr>
                <a:solidFill>
                  <a:srgbClr val="01AEEF"/>
                </a:solidFill>
              </a:defRPr>
            </a:lvl1pPr>
          </a:lstStyle>
          <a:p>
            <a:fld id="{799663BE-0A7D-4715-8D39-0EC59974DD85}" type="slidenum">
              <a:rPr lang="fi-FI" smtClean="0"/>
              <a:pPr/>
              <a:t>‹#›</a:t>
            </a:fld>
            <a:endParaRPr lang="fi-FI"/>
          </a:p>
        </p:txBody>
      </p:sp>
      <p:grpSp>
        <p:nvGrpSpPr>
          <p:cNvPr id="7" name="Ryhmä 6"/>
          <p:cNvGrpSpPr/>
          <p:nvPr userDrawn="1"/>
        </p:nvGrpSpPr>
        <p:grpSpPr bwMode="black">
          <a:xfrm>
            <a:off x="575052" y="529409"/>
            <a:ext cx="446731" cy="634281"/>
            <a:chOff x="575052" y="529409"/>
            <a:chExt cx="446731" cy="634281"/>
          </a:xfrm>
          <a:solidFill>
            <a:schemeClr val="accent4"/>
          </a:solidFill>
        </p:grpSpPr>
        <p:sp>
          <p:nvSpPr>
            <p:cNvPr id="8" name="Freeform 6"/>
            <p:cNvSpPr>
              <a:spLocks noEditPoints="1"/>
            </p:cNvSpPr>
            <p:nvPr userDrawn="1"/>
          </p:nvSpPr>
          <p:spPr bwMode="black">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solidFill>
              <a:srgbClr val="01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7"/>
            <p:cNvSpPr>
              <a:spLocks/>
            </p:cNvSpPr>
            <p:nvPr userDrawn="1"/>
          </p:nvSpPr>
          <p:spPr bwMode="black">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solidFill>
              <a:srgbClr val="2340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8"/>
            <p:cNvSpPr>
              <a:spLocks/>
            </p:cNvSpPr>
            <p:nvPr userDrawn="1"/>
          </p:nvSpPr>
          <p:spPr bwMode="black">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solidFill>
              <a:srgbClr val="2340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9"/>
            <p:cNvSpPr>
              <a:spLocks/>
            </p:cNvSpPr>
            <p:nvPr userDrawn="1"/>
          </p:nvSpPr>
          <p:spPr bwMode="black">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solidFill>
              <a:srgbClr val="2340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cxnSp>
        <p:nvCxnSpPr>
          <p:cNvPr id="12" name="Suora yhdysviiva 11"/>
          <p:cNvCxnSpPr/>
          <p:nvPr userDrawn="1"/>
        </p:nvCxnSpPr>
        <p:spPr>
          <a:xfrm>
            <a:off x="341313" y="332656"/>
            <a:ext cx="1016000" cy="0"/>
          </a:xfrm>
          <a:prstGeom prst="line">
            <a:avLst/>
          </a:prstGeom>
          <a:ln w="22225">
            <a:solidFill>
              <a:srgbClr val="01AEEF"/>
            </a:solidFill>
          </a:ln>
        </p:spPr>
        <p:style>
          <a:lnRef idx="1">
            <a:schemeClr val="accent1"/>
          </a:lnRef>
          <a:fillRef idx="0">
            <a:schemeClr val="accent1"/>
          </a:fillRef>
          <a:effectRef idx="0">
            <a:schemeClr val="accent1"/>
          </a:effectRef>
          <a:fontRef idx="minor">
            <a:schemeClr val="tx1"/>
          </a:fontRef>
        </p:style>
      </p:cxnSp>
      <p:cxnSp>
        <p:nvCxnSpPr>
          <p:cNvPr id="13" name="Suora yhdysviiva 12"/>
          <p:cNvCxnSpPr/>
          <p:nvPr userDrawn="1"/>
        </p:nvCxnSpPr>
        <p:spPr>
          <a:xfrm>
            <a:off x="1566863" y="332656"/>
            <a:ext cx="4421187" cy="0"/>
          </a:xfrm>
          <a:prstGeom prst="line">
            <a:avLst/>
          </a:prstGeom>
          <a:ln w="22225">
            <a:solidFill>
              <a:srgbClr val="01AEEF"/>
            </a:solidFill>
          </a:ln>
        </p:spPr>
        <p:style>
          <a:lnRef idx="1">
            <a:schemeClr val="accent1"/>
          </a:lnRef>
          <a:fillRef idx="0">
            <a:schemeClr val="accent1"/>
          </a:fillRef>
          <a:effectRef idx="0">
            <a:schemeClr val="accent1"/>
          </a:effectRef>
          <a:fontRef idx="minor">
            <a:schemeClr val="tx1"/>
          </a:fontRef>
        </p:style>
      </p:cxnSp>
      <p:cxnSp>
        <p:nvCxnSpPr>
          <p:cNvPr id="14" name="Suora yhdysviiva 13"/>
          <p:cNvCxnSpPr/>
          <p:nvPr userDrawn="1"/>
        </p:nvCxnSpPr>
        <p:spPr>
          <a:xfrm>
            <a:off x="6205538" y="332656"/>
            <a:ext cx="5641974" cy="0"/>
          </a:xfrm>
          <a:prstGeom prst="line">
            <a:avLst/>
          </a:prstGeom>
          <a:ln w="22225">
            <a:solidFill>
              <a:srgbClr val="01AEEF"/>
            </a:solidFill>
          </a:ln>
        </p:spPr>
        <p:style>
          <a:lnRef idx="1">
            <a:schemeClr val="accent1"/>
          </a:lnRef>
          <a:fillRef idx="0">
            <a:schemeClr val="accent1"/>
          </a:fillRef>
          <a:effectRef idx="0">
            <a:schemeClr val="accent1"/>
          </a:effectRef>
          <a:fontRef idx="minor">
            <a:schemeClr val="tx1"/>
          </a:fontRef>
        </p:style>
      </p:cxnSp>
      <p:sp>
        <p:nvSpPr>
          <p:cNvPr id="17" name="Kuvan paikkamerkki 16"/>
          <p:cNvSpPr>
            <a:spLocks noGrp="1"/>
          </p:cNvSpPr>
          <p:nvPr>
            <p:ph type="pic" sz="quarter" idx="13"/>
          </p:nvPr>
        </p:nvSpPr>
        <p:spPr>
          <a:xfrm>
            <a:off x="1566863" y="708025"/>
            <a:ext cx="3860800" cy="4937125"/>
          </a:xfrm>
          <a:solidFill>
            <a:schemeClr val="bg1">
              <a:lumMod val="95000"/>
            </a:schemeClr>
          </a:solidFill>
        </p:spPr>
        <p:txBody>
          <a:bodyPr/>
          <a:lstStyle>
            <a:lvl1pPr marL="0" indent="0">
              <a:buNone/>
              <a:defRPr/>
            </a:lvl1pPr>
          </a:lstStyle>
          <a:p>
            <a:r>
              <a:rPr lang="en-US" smtClean="0"/>
              <a:t>Click icon to add picture</a:t>
            </a:r>
            <a:endParaRPr lang="fi-FI"/>
          </a:p>
        </p:txBody>
      </p:sp>
      <p:sp>
        <p:nvSpPr>
          <p:cNvPr id="16" name="Tekstiruutu 15"/>
          <p:cNvSpPr txBox="1"/>
          <p:nvPr userDrawn="1"/>
        </p:nvSpPr>
        <p:spPr>
          <a:xfrm>
            <a:off x="9707213" y="6436800"/>
            <a:ext cx="2140299" cy="216000"/>
          </a:xfrm>
          <a:prstGeom prst="rect">
            <a:avLst/>
          </a:prstGeom>
          <a:noFill/>
        </p:spPr>
        <p:txBody>
          <a:bodyPr wrap="square" lIns="0" tIns="0" rIns="0" bIns="0" rtlCol="0" anchor="ctr" anchorCtr="0">
            <a:noAutofit/>
          </a:bodyPr>
          <a:lstStyle/>
          <a:p>
            <a:pPr algn="r"/>
            <a:r>
              <a:rPr lang="fi-FI" sz="600" b="1" dirty="0" smtClean="0">
                <a:solidFill>
                  <a:schemeClr val="tx2"/>
                </a:solidFill>
              </a:rPr>
              <a:t>Oulun yliopisto</a:t>
            </a:r>
            <a:endParaRPr lang="fi-FI" sz="600" b="1" dirty="0">
              <a:solidFill>
                <a:schemeClr val="tx2"/>
              </a:solidFill>
            </a:endParaRPr>
          </a:p>
        </p:txBody>
      </p:sp>
    </p:spTree>
    <p:extLst>
      <p:ext uri="{BB962C8B-B14F-4D97-AF65-F5344CB8AC3E}">
        <p14:creationId xmlns:p14="http://schemas.microsoft.com/office/powerpoint/2010/main" val="15724253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Kuva ja sisältö 2">
    <p:bg>
      <p:bgPr>
        <a:solidFill>
          <a:srgbClr val="67686A"/>
        </a:solidFill>
        <a:effectLst/>
      </p:bgPr>
    </p:bg>
    <p:spTree>
      <p:nvGrpSpPr>
        <p:cNvPr id="1" name=""/>
        <p:cNvGrpSpPr/>
        <p:nvPr/>
      </p:nvGrpSpPr>
      <p:grpSpPr>
        <a:xfrm>
          <a:off x="0" y="0"/>
          <a:ext cx="0" cy="0"/>
          <a:chOff x="0" y="0"/>
          <a:chExt cx="0" cy="0"/>
        </a:xfrm>
      </p:grpSpPr>
      <p:sp>
        <p:nvSpPr>
          <p:cNvPr id="3" name="Sisällön paikkamerkki 2"/>
          <p:cNvSpPr>
            <a:spLocks noGrp="1"/>
          </p:cNvSpPr>
          <p:nvPr>
            <p:ph idx="1"/>
          </p:nvPr>
        </p:nvSpPr>
        <p:spPr/>
        <p:txBody>
          <a:bodyPr/>
          <a:lstStyle>
            <a:lvl1pPr>
              <a:defRPr>
                <a:solidFill>
                  <a:schemeClr val="bg1"/>
                </a:solidFill>
              </a:defRPr>
            </a:lvl1pPr>
            <a:lvl2pPr marL="360363" indent="-360363">
              <a:buFont typeface="Verdana" panose="020B0604030504040204" pitchFamily="34" charset="0"/>
              <a:buChar char="-"/>
              <a:defRPr>
                <a:solidFill>
                  <a:schemeClr val="bg1"/>
                </a:solidFill>
              </a:defRPr>
            </a:lvl2pPr>
            <a:lvl3pPr marL="720725" indent="-360363">
              <a:buFont typeface="Verdana" panose="020B0604030504040204" pitchFamily="34" charset="0"/>
              <a:buChar char="-"/>
              <a:defRPr>
                <a:solidFill>
                  <a:schemeClr val="bg1"/>
                </a:solidFill>
              </a:defRPr>
            </a:lvl3pPr>
            <a:lvl4pPr marL="1073150" indent="-352425">
              <a:buFont typeface="Verdana" panose="020B0604030504040204" pitchFamily="34" charset="0"/>
              <a:buChar char="-"/>
              <a:defRPr>
                <a:solidFill>
                  <a:schemeClr val="bg1"/>
                </a:solidFill>
              </a:defRPr>
            </a:lvl4pPr>
            <a:lvl5pPr marL="1435100" indent="-361950">
              <a:buFont typeface="Verdana" panose="020B0604030504040204" pitchFamily="34" charset="0"/>
              <a:buChar cha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4" name="Päivämäärän paikkamerkki 3"/>
          <p:cNvSpPr>
            <a:spLocks noGrp="1"/>
          </p:cNvSpPr>
          <p:nvPr>
            <p:ph type="dt" sz="half" idx="10"/>
          </p:nvPr>
        </p:nvSpPr>
        <p:spPr/>
        <p:txBody>
          <a:bodyPr/>
          <a:lstStyle>
            <a:lvl1pPr>
              <a:defRPr>
                <a:solidFill>
                  <a:srgbClr val="FF8900"/>
                </a:solidFill>
              </a:defRPr>
            </a:lvl1pPr>
          </a:lstStyle>
          <a:p>
            <a:fld id="{14D5394E-C853-4312-A3E7-959BAF5A46C0}" type="datetime1">
              <a:rPr lang="fi-FI" smtClean="0"/>
              <a:t>29.9.2016</a:t>
            </a:fld>
            <a:endParaRPr lang="fi-FI"/>
          </a:p>
        </p:txBody>
      </p:sp>
      <p:sp>
        <p:nvSpPr>
          <p:cNvPr id="5" name="Alatunnisteen paikkamerkki 4"/>
          <p:cNvSpPr>
            <a:spLocks noGrp="1"/>
          </p:cNvSpPr>
          <p:nvPr>
            <p:ph type="ftr" sz="quarter" idx="11"/>
          </p:nvPr>
        </p:nvSpPr>
        <p:spPr/>
        <p:txBody>
          <a:bodyPr/>
          <a:lstStyle>
            <a:lvl1pPr>
              <a:defRPr>
                <a:solidFill>
                  <a:srgbClr val="FF8900"/>
                </a:solidFill>
              </a:defRPr>
            </a:lvl1pPr>
          </a:lstStyle>
          <a:p>
            <a:r>
              <a:rPr lang="fi-FI" smtClean="0"/>
              <a:t>Lisää tarvittaessa alatunnisteteksti</a:t>
            </a:r>
            <a:endParaRPr lang="fi-FI"/>
          </a:p>
        </p:txBody>
      </p:sp>
      <p:sp>
        <p:nvSpPr>
          <p:cNvPr id="6" name="Dian numeron paikkamerkki 5"/>
          <p:cNvSpPr>
            <a:spLocks noGrp="1"/>
          </p:cNvSpPr>
          <p:nvPr>
            <p:ph type="sldNum" sz="quarter" idx="12"/>
          </p:nvPr>
        </p:nvSpPr>
        <p:spPr/>
        <p:txBody>
          <a:bodyPr/>
          <a:lstStyle>
            <a:lvl1pPr>
              <a:defRPr>
                <a:solidFill>
                  <a:srgbClr val="FF8900"/>
                </a:solidFill>
              </a:defRPr>
            </a:lvl1pPr>
          </a:lstStyle>
          <a:p>
            <a:fld id="{799663BE-0A7D-4715-8D39-0EC59974DD85}" type="slidenum">
              <a:rPr lang="fi-FI" smtClean="0"/>
              <a:pPr/>
              <a:t>‹#›</a:t>
            </a:fld>
            <a:endParaRPr lang="fi-FI"/>
          </a:p>
        </p:txBody>
      </p:sp>
      <p:grpSp>
        <p:nvGrpSpPr>
          <p:cNvPr id="7" name="Ryhmä 6"/>
          <p:cNvGrpSpPr/>
          <p:nvPr userDrawn="1"/>
        </p:nvGrpSpPr>
        <p:grpSpPr bwMode="black">
          <a:xfrm>
            <a:off x="575052" y="529409"/>
            <a:ext cx="446731" cy="634281"/>
            <a:chOff x="575052" y="529409"/>
            <a:chExt cx="446731" cy="634281"/>
          </a:xfrm>
          <a:solidFill>
            <a:schemeClr val="bg1"/>
          </a:solidFill>
        </p:grpSpPr>
        <p:sp>
          <p:nvSpPr>
            <p:cNvPr id="8" name="Freeform 6"/>
            <p:cNvSpPr>
              <a:spLocks noEditPoints="1"/>
            </p:cNvSpPr>
            <p:nvPr userDrawn="1"/>
          </p:nvSpPr>
          <p:spPr bwMode="black">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7"/>
            <p:cNvSpPr>
              <a:spLocks/>
            </p:cNvSpPr>
            <p:nvPr userDrawn="1"/>
          </p:nvSpPr>
          <p:spPr bwMode="black">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solidFill>
              <a:srgbClr val="FF8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8"/>
            <p:cNvSpPr>
              <a:spLocks/>
            </p:cNvSpPr>
            <p:nvPr userDrawn="1"/>
          </p:nvSpPr>
          <p:spPr bwMode="black">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solidFill>
              <a:srgbClr val="FF8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9"/>
            <p:cNvSpPr>
              <a:spLocks/>
            </p:cNvSpPr>
            <p:nvPr userDrawn="1"/>
          </p:nvSpPr>
          <p:spPr bwMode="black">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solidFill>
              <a:srgbClr val="FF8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cxnSp>
        <p:nvCxnSpPr>
          <p:cNvPr id="12" name="Suora yhdysviiva 11"/>
          <p:cNvCxnSpPr/>
          <p:nvPr userDrawn="1"/>
        </p:nvCxnSpPr>
        <p:spPr>
          <a:xfrm>
            <a:off x="341313" y="332656"/>
            <a:ext cx="1016000"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uora yhdysviiva 12"/>
          <p:cNvCxnSpPr/>
          <p:nvPr userDrawn="1"/>
        </p:nvCxnSpPr>
        <p:spPr>
          <a:xfrm>
            <a:off x="1566863" y="332656"/>
            <a:ext cx="4421187"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uora yhdysviiva 13"/>
          <p:cNvCxnSpPr/>
          <p:nvPr userDrawn="1"/>
        </p:nvCxnSpPr>
        <p:spPr>
          <a:xfrm>
            <a:off x="6205538" y="332656"/>
            <a:ext cx="564197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Kuvan paikkamerkki 16"/>
          <p:cNvSpPr>
            <a:spLocks noGrp="1"/>
          </p:cNvSpPr>
          <p:nvPr>
            <p:ph type="pic" sz="quarter" idx="13"/>
          </p:nvPr>
        </p:nvSpPr>
        <p:spPr>
          <a:xfrm>
            <a:off x="1566863" y="708025"/>
            <a:ext cx="3860800" cy="4937125"/>
          </a:xfrm>
          <a:solidFill>
            <a:schemeClr val="bg1">
              <a:lumMod val="95000"/>
            </a:schemeClr>
          </a:solidFill>
        </p:spPr>
        <p:txBody>
          <a:bodyPr/>
          <a:lstStyle>
            <a:lvl1pPr marL="0" indent="0">
              <a:buNone/>
              <a:defRPr/>
            </a:lvl1pPr>
          </a:lstStyle>
          <a:p>
            <a:r>
              <a:rPr lang="en-US" smtClean="0"/>
              <a:t>Click icon to add picture</a:t>
            </a:r>
            <a:endParaRPr lang="fi-FI"/>
          </a:p>
        </p:txBody>
      </p:sp>
    </p:spTree>
    <p:extLst>
      <p:ext uri="{BB962C8B-B14F-4D97-AF65-F5344CB8AC3E}">
        <p14:creationId xmlns:p14="http://schemas.microsoft.com/office/powerpoint/2010/main" val="31227674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Kuva ja sisältö 3">
    <p:bg>
      <p:bgPr>
        <a:solidFill>
          <a:srgbClr val="23408F"/>
        </a:solidFill>
        <a:effectLst/>
      </p:bgPr>
    </p:bg>
    <p:spTree>
      <p:nvGrpSpPr>
        <p:cNvPr id="1" name=""/>
        <p:cNvGrpSpPr/>
        <p:nvPr/>
      </p:nvGrpSpPr>
      <p:grpSpPr>
        <a:xfrm>
          <a:off x="0" y="0"/>
          <a:ext cx="0" cy="0"/>
          <a:chOff x="0" y="0"/>
          <a:chExt cx="0" cy="0"/>
        </a:xfrm>
      </p:grpSpPr>
      <p:sp>
        <p:nvSpPr>
          <p:cNvPr id="3" name="Sisällön paikkamerkki 2"/>
          <p:cNvSpPr>
            <a:spLocks noGrp="1"/>
          </p:cNvSpPr>
          <p:nvPr>
            <p:ph idx="1"/>
          </p:nvPr>
        </p:nvSpPr>
        <p:spPr/>
        <p:txBody>
          <a:bodyPr/>
          <a:lstStyle>
            <a:lvl1pPr>
              <a:defRPr>
                <a:solidFill>
                  <a:schemeClr val="bg1"/>
                </a:solidFill>
              </a:defRPr>
            </a:lvl1pPr>
            <a:lvl2pPr marL="360363" indent="-360363">
              <a:buFont typeface="Verdana" panose="020B0604030504040204" pitchFamily="34" charset="0"/>
              <a:buChar char="-"/>
              <a:defRPr>
                <a:solidFill>
                  <a:schemeClr val="bg1"/>
                </a:solidFill>
              </a:defRPr>
            </a:lvl2pPr>
            <a:lvl3pPr marL="720725" indent="-360363">
              <a:buFont typeface="Verdana" panose="020B0604030504040204" pitchFamily="34" charset="0"/>
              <a:buChar char="-"/>
              <a:defRPr>
                <a:solidFill>
                  <a:schemeClr val="bg1"/>
                </a:solidFill>
              </a:defRPr>
            </a:lvl3pPr>
            <a:lvl4pPr marL="1073150" indent="-352425">
              <a:buFont typeface="Verdana" panose="020B0604030504040204" pitchFamily="34" charset="0"/>
              <a:buChar char="-"/>
              <a:defRPr>
                <a:solidFill>
                  <a:schemeClr val="bg1"/>
                </a:solidFill>
              </a:defRPr>
            </a:lvl4pPr>
            <a:lvl5pPr marL="1435100" indent="-361950">
              <a:buFont typeface="Verdana" panose="020B0604030504040204" pitchFamily="34" charset="0"/>
              <a:buChar cha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4" name="Päivämäärän paikkamerkki 3"/>
          <p:cNvSpPr>
            <a:spLocks noGrp="1"/>
          </p:cNvSpPr>
          <p:nvPr>
            <p:ph type="dt" sz="half" idx="10"/>
          </p:nvPr>
        </p:nvSpPr>
        <p:spPr/>
        <p:txBody>
          <a:bodyPr/>
          <a:lstStyle>
            <a:lvl1pPr>
              <a:defRPr>
                <a:solidFill>
                  <a:srgbClr val="FF8900"/>
                </a:solidFill>
              </a:defRPr>
            </a:lvl1pPr>
          </a:lstStyle>
          <a:p>
            <a:fld id="{E0E32EC3-3728-440B-885E-7E7E0F64D9FF}" type="datetime1">
              <a:rPr lang="fi-FI" smtClean="0"/>
              <a:t>29.9.2016</a:t>
            </a:fld>
            <a:endParaRPr lang="fi-FI"/>
          </a:p>
        </p:txBody>
      </p:sp>
      <p:sp>
        <p:nvSpPr>
          <p:cNvPr id="5" name="Alatunnisteen paikkamerkki 4"/>
          <p:cNvSpPr>
            <a:spLocks noGrp="1"/>
          </p:cNvSpPr>
          <p:nvPr>
            <p:ph type="ftr" sz="quarter" idx="11"/>
          </p:nvPr>
        </p:nvSpPr>
        <p:spPr/>
        <p:txBody>
          <a:bodyPr/>
          <a:lstStyle>
            <a:lvl1pPr>
              <a:defRPr>
                <a:solidFill>
                  <a:srgbClr val="FF8900"/>
                </a:solidFill>
              </a:defRPr>
            </a:lvl1pPr>
          </a:lstStyle>
          <a:p>
            <a:r>
              <a:rPr lang="fi-FI" smtClean="0"/>
              <a:t>Lisää tarvittaessa alatunnisteteksti</a:t>
            </a:r>
            <a:endParaRPr lang="fi-FI"/>
          </a:p>
        </p:txBody>
      </p:sp>
      <p:sp>
        <p:nvSpPr>
          <p:cNvPr id="6" name="Dian numeron paikkamerkki 5"/>
          <p:cNvSpPr>
            <a:spLocks noGrp="1"/>
          </p:cNvSpPr>
          <p:nvPr>
            <p:ph type="sldNum" sz="quarter" idx="12"/>
          </p:nvPr>
        </p:nvSpPr>
        <p:spPr/>
        <p:txBody>
          <a:bodyPr/>
          <a:lstStyle>
            <a:lvl1pPr>
              <a:defRPr>
                <a:solidFill>
                  <a:srgbClr val="FF8900"/>
                </a:solidFill>
              </a:defRPr>
            </a:lvl1pPr>
          </a:lstStyle>
          <a:p>
            <a:fld id="{799663BE-0A7D-4715-8D39-0EC59974DD85}" type="slidenum">
              <a:rPr lang="fi-FI" smtClean="0"/>
              <a:pPr/>
              <a:t>‹#›</a:t>
            </a:fld>
            <a:endParaRPr lang="fi-FI"/>
          </a:p>
        </p:txBody>
      </p:sp>
      <p:grpSp>
        <p:nvGrpSpPr>
          <p:cNvPr id="7" name="Ryhmä 6"/>
          <p:cNvGrpSpPr/>
          <p:nvPr userDrawn="1"/>
        </p:nvGrpSpPr>
        <p:grpSpPr bwMode="black">
          <a:xfrm>
            <a:off x="575052" y="529409"/>
            <a:ext cx="446731" cy="634281"/>
            <a:chOff x="575052" y="529409"/>
            <a:chExt cx="446731" cy="634281"/>
          </a:xfrm>
          <a:solidFill>
            <a:schemeClr val="bg1"/>
          </a:solidFill>
        </p:grpSpPr>
        <p:sp>
          <p:nvSpPr>
            <p:cNvPr id="8" name="Freeform 6"/>
            <p:cNvSpPr>
              <a:spLocks noEditPoints="1"/>
            </p:cNvSpPr>
            <p:nvPr userDrawn="1"/>
          </p:nvSpPr>
          <p:spPr bwMode="black">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7"/>
            <p:cNvSpPr>
              <a:spLocks/>
            </p:cNvSpPr>
            <p:nvPr userDrawn="1"/>
          </p:nvSpPr>
          <p:spPr bwMode="black">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solidFill>
              <a:srgbClr val="FF8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8"/>
            <p:cNvSpPr>
              <a:spLocks/>
            </p:cNvSpPr>
            <p:nvPr userDrawn="1"/>
          </p:nvSpPr>
          <p:spPr bwMode="black">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solidFill>
              <a:srgbClr val="FF8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9"/>
            <p:cNvSpPr>
              <a:spLocks/>
            </p:cNvSpPr>
            <p:nvPr userDrawn="1"/>
          </p:nvSpPr>
          <p:spPr bwMode="black">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solidFill>
              <a:srgbClr val="FF8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cxnSp>
        <p:nvCxnSpPr>
          <p:cNvPr id="12" name="Suora yhdysviiva 11"/>
          <p:cNvCxnSpPr/>
          <p:nvPr userDrawn="1"/>
        </p:nvCxnSpPr>
        <p:spPr>
          <a:xfrm>
            <a:off x="341313" y="332656"/>
            <a:ext cx="1016000"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uora yhdysviiva 12"/>
          <p:cNvCxnSpPr/>
          <p:nvPr userDrawn="1"/>
        </p:nvCxnSpPr>
        <p:spPr>
          <a:xfrm>
            <a:off x="1566863" y="332656"/>
            <a:ext cx="4421187"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uora yhdysviiva 13"/>
          <p:cNvCxnSpPr/>
          <p:nvPr userDrawn="1"/>
        </p:nvCxnSpPr>
        <p:spPr>
          <a:xfrm>
            <a:off x="6205538" y="332656"/>
            <a:ext cx="564197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Kuvan paikkamerkki 16"/>
          <p:cNvSpPr>
            <a:spLocks noGrp="1"/>
          </p:cNvSpPr>
          <p:nvPr>
            <p:ph type="pic" sz="quarter" idx="13"/>
          </p:nvPr>
        </p:nvSpPr>
        <p:spPr>
          <a:xfrm>
            <a:off x="1566863" y="708025"/>
            <a:ext cx="3860800" cy="4937125"/>
          </a:xfrm>
          <a:solidFill>
            <a:schemeClr val="bg1">
              <a:lumMod val="95000"/>
            </a:schemeClr>
          </a:solidFill>
        </p:spPr>
        <p:txBody>
          <a:bodyPr/>
          <a:lstStyle>
            <a:lvl1pPr marL="0" indent="0">
              <a:buNone/>
              <a:defRPr/>
            </a:lvl1pPr>
          </a:lstStyle>
          <a:p>
            <a:r>
              <a:rPr lang="en-US" smtClean="0"/>
              <a:t>Click icon to add picture</a:t>
            </a:r>
            <a:endParaRPr lang="fi-FI"/>
          </a:p>
        </p:txBody>
      </p:sp>
    </p:spTree>
    <p:extLst>
      <p:ext uri="{BB962C8B-B14F-4D97-AF65-F5344CB8AC3E}">
        <p14:creationId xmlns:p14="http://schemas.microsoft.com/office/powerpoint/2010/main" val="19043619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Kuva ja sisältö 4">
    <p:bg>
      <p:bgPr>
        <a:solidFill>
          <a:srgbClr val="01AEEF"/>
        </a:solidFill>
        <a:effectLst/>
      </p:bgPr>
    </p:bg>
    <p:spTree>
      <p:nvGrpSpPr>
        <p:cNvPr id="1" name=""/>
        <p:cNvGrpSpPr/>
        <p:nvPr/>
      </p:nvGrpSpPr>
      <p:grpSpPr>
        <a:xfrm>
          <a:off x="0" y="0"/>
          <a:ext cx="0" cy="0"/>
          <a:chOff x="0" y="0"/>
          <a:chExt cx="0" cy="0"/>
        </a:xfrm>
      </p:grpSpPr>
      <p:sp>
        <p:nvSpPr>
          <p:cNvPr id="3" name="Sisällön paikkamerkki 2"/>
          <p:cNvSpPr>
            <a:spLocks noGrp="1"/>
          </p:cNvSpPr>
          <p:nvPr>
            <p:ph idx="1"/>
          </p:nvPr>
        </p:nvSpPr>
        <p:spPr/>
        <p:txBody>
          <a:bodyPr/>
          <a:lstStyle>
            <a:lvl1pPr>
              <a:defRPr>
                <a:solidFill>
                  <a:schemeClr val="bg1"/>
                </a:solidFill>
              </a:defRPr>
            </a:lvl1pPr>
            <a:lvl2pPr marL="360363" indent="-360363">
              <a:buFont typeface="Verdana" panose="020B0604030504040204" pitchFamily="34" charset="0"/>
              <a:buChar char="-"/>
              <a:defRPr>
                <a:solidFill>
                  <a:schemeClr val="bg1"/>
                </a:solidFill>
              </a:defRPr>
            </a:lvl2pPr>
            <a:lvl3pPr marL="720725" indent="-360363">
              <a:buFont typeface="Verdana" panose="020B0604030504040204" pitchFamily="34" charset="0"/>
              <a:buChar char="-"/>
              <a:defRPr>
                <a:solidFill>
                  <a:schemeClr val="bg1"/>
                </a:solidFill>
              </a:defRPr>
            </a:lvl3pPr>
            <a:lvl4pPr marL="1073150" indent="-352425">
              <a:buFont typeface="Verdana" panose="020B0604030504040204" pitchFamily="34" charset="0"/>
              <a:buChar char="-"/>
              <a:defRPr>
                <a:solidFill>
                  <a:schemeClr val="bg1"/>
                </a:solidFill>
              </a:defRPr>
            </a:lvl4pPr>
            <a:lvl5pPr marL="1435100" indent="-361950">
              <a:buFont typeface="Verdana" panose="020B0604030504040204" pitchFamily="34" charset="0"/>
              <a:buChar cha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4" name="Päivämäärän paikkamerkki 3"/>
          <p:cNvSpPr>
            <a:spLocks noGrp="1"/>
          </p:cNvSpPr>
          <p:nvPr>
            <p:ph type="dt" sz="half" idx="10"/>
          </p:nvPr>
        </p:nvSpPr>
        <p:spPr/>
        <p:txBody>
          <a:bodyPr/>
          <a:lstStyle>
            <a:lvl1pPr>
              <a:defRPr>
                <a:solidFill>
                  <a:srgbClr val="FFF200"/>
                </a:solidFill>
              </a:defRPr>
            </a:lvl1pPr>
          </a:lstStyle>
          <a:p>
            <a:fld id="{F6B84ADE-9183-4202-AE2C-E4A19CEE6C29}" type="datetime1">
              <a:rPr lang="fi-FI" smtClean="0"/>
              <a:t>29.9.2016</a:t>
            </a:fld>
            <a:endParaRPr lang="fi-FI"/>
          </a:p>
        </p:txBody>
      </p:sp>
      <p:sp>
        <p:nvSpPr>
          <p:cNvPr id="5" name="Alatunnisteen paikkamerkki 4"/>
          <p:cNvSpPr>
            <a:spLocks noGrp="1"/>
          </p:cNvSpPr>
          <p:nvPr>
            <p:ph type="ftr" sz="quarter" idx="11"/>
          </p:nvPr>
        </p:nvSpPr>
        <p:spPr/>
        <p:txBody>
          <a:bodyPr/>
          <a:lstStyle>
            <a:lvl1pPr>
              <a:defRPr>
                <a:solidFill>
                  <a:srgbClr val="FFF200"/>
                </a:solidFill>
              </a:defRPr>
            </a:lvl1pPr>
          </a:lstStyle>
          <a:p>
            <a:r>
              <a:rPr lang="fi-FI" smtClean="0"/>
              <a:t>Lisää tarvittaessa alatunnisteteksti</a:t>
            </a:r>
            <a:endParaRPr lang="fi-FI"/>
          </a:p>
        </p:txBody>
      </p:sp>
      <p:sp>
        <p:nvSpPr>
          <p:cNvPr id="6" name="Dian numeron paikkamerkki 5"/>
          <p:cNvSpPr>
            <a:spLocks noGrp="1"/>
          </p:cNvSpPr>
          <p:nvPr>
            <p:ph type="sldNum" sz="quarter" idx="12"/>
          </p:nvPr>
        </p:nvSpPr>
        <p:spPr/>
        <p:txBody>
          <a:bodyPr/>
          <a:lstStyle>
            <a:lvl1pPr>
              <a:defRPr>
                <a:solidFill>
                  <a:srgbClr val="FFF200"/>
                </a:solidFill>
              </a:defRPr>
            </a:lvl1pPr>
          </a:lstStyle>
          <a:p>
            <a:fld id="{799663BE-0A7D-4715-8D39-0EC59974DD85}" type="slidenum">
              <a:rPr lang="fi-FI" smtClean="0"/>
              <a:pPr/>
              <a:t>‹#›</a:t>
            </a:fld>
            <a:endParaRPr lang="fi-FI"/>
          </a:p>
        </p:txBody>
      </p:sp>
      <p:grpSp>
        <p:nvGrpSpPr>
          <p:cNvPr id="7" name="Ryhmä 6"/>
          <p:cNvGrpSpPr/>
          <p:nvPr userDrawn="1"/>
        </p:nvGrpSpPr>
        <p:grpSpPr>
          <a:xfrm>
            <a:off x="575052" y="529409"/>
            <a:ext cx="446731" cy="634281"/>
            <a:chOff x="575052" y="529409"/>
            <a:chExt cx="446731" cy="634281"/>
          </a:xfrm>
          <a:solidFill>
            <a:srgbClr val="FFF200"/>
          </a:solidFill>
        </p:grpSpPr>
        <p:sp>
          <p:nvSpPr>
            <p:cNvPr id="8" name="Freeform 6"/>
            <p:cNvSpPr>
              <a:spLocks noEditPoints="1"/>
            </p:cNvSpPr>
            <p:nvPr userDrawn="1"/>
          </p:nvSpPr>
          <p:spPr bwMode="auto">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7"/>
            <p:cNvSpPr>
              <a:spLocks/>
            </p:cNvSpPr>
            <p:nvPr userDrawn="1"/>
          </p:nvSpPr>
          <p:spPr bwMode="auto">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8"/>
            <p:cNvSpPr>
              <a:spLocks/>
            </p:cNvSpPr>
            <p:nvPr userDrawn="1"/>
          </p:nvSpPr>
          <p:spPr bwMode="auto">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9"/>
            <p:cNvSpPr>
              <a:spLocks/>
            </p:cNvSpPr>
            <p:nvPr userDrawn="1"/>
          </p:nvSpPr>
          <p:spPr bwMode="auto">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cxnSp>
        <p:nvCxnSpPr>
          <p:cNvPr id="12" name="Suora yhdysviiva 11"/>
          <p:cNvCxnSpPr/>
          <p:nvPr userDrawn="1"/>
        </p:nvCxnSpPr>
        <p:spPr>
          <a:xfrm>
            <a:off x="341313" y="332656"/>
            <a:ext cx="1016000" cy="0"/>
          </a:xfrm>
          <a:prstGeom prst="line">
            <a:avLst/>
          </a:prstGeom>
          <a:ln w="22225">
            <a:solidFill>
              <a:srgbClr val="FFF200"/>
            </a:solidFill>
          </a:ln>
        </p:spPr>
        <p:style>
          <a:lnRef idx="1">
            <a:schemeClr val="accent1"/>
          </a:lnRef>
          <a:fillRef idx="0">
            <a:schemeClr val="accent1"/>
          </a:fillRef>
          <a:effectRef idx="0">
            <a:schemeClr val="accent1"/>
          </a:effectRef>
          <a:fontRef idx="minor">
            <a:schemeClr val="tx1"/>
          </a:fontRef>
        </p:style>
      </p:cxnSp>
      <p:cxnSp>
        <p:nvCxnSpPr>
          <p:cNvPr id="13" name="Suora yhdysviiva 12"/>
          <p:cNvCxnSpPr/>
          <p:nvPr userDrawn="1"/>
        </p:nvCxnSpPr>
        <p:spPr>
          <a:xfrm>
            <a:off x="1566863" y="332656"/>
            <a:ext cx="4421187" cy="0"/>
          </a:xfrm>
          <a:prstGeom prst="line">
            <a:avLst/>
          </a:prstGeom>
          <a:ln w="22225">
            <a:solidFill>
              <a:srgbClr val="FFF200"/>
            </a:solidFill>
          </a:ln>
        </p:spPr>
        <p:style>
          <a:lnRef idx="1">
            <a:schemeClr val="accent1"/>
          </a:lnRef>
          <a:fillRef idx="0">
            <a:schemeClr val="accent1"/>
          </a:fillRef>
          <a:effectRef idx="0">
            <a:schemeClr val="accent1"/>
          </a:effectRef>
          <a:fontRef idx="minor">
            <a:schemeClr val="tx1"/>
          </a:fontRef>
        </p:style>
      </p:cxnSp>
      <p:cxnSp>
        <p:nvCxnSpPr>
          <p:cNvPr id="14" name="Suora yhdysviiva 13"/>
          <p:cNvCxnSpPr/>
          <p:nvPr userDrawn="1"/>
        </p:nvCxnSpPr>
        <p:spPr>
          <a:xfrm>
            <a:off x="6205538" y="332656"/>
            <a:ext cx="5641974" cy="0"/>
          </a:xfrm>
          <a:prstGeom prst="line">
            <a:avLst/>
          </a:prstGeom>
          <a:ln w="22225">
            <a:solidFill>
              <a:srgbClr val="FFF200"/>
            </a:solidFill>
          </a:ln>
        </p:spPr>
        <p:style>
          <a:lnRef idx="1">
            <a:schemeClr val="accent1"/>
          </a:lnRef>
          <a:fillRef idx="0">
            <a:schemeClr val="accent1"/>
          </a:fillRef>
          <a:effectRef idx="0">
            <a:schemeClr val="accent1"/>
          </a:effectRef>
          <a:fontRef idx="minor">
            <a:schemeClr val="tx1"/>
          </a:fontRef>
        </p:style>
      </p:cxnSp>
      <p:sp>
        <p:nvSpPr>
          <p:cNvPr id="17" name="Kuvan paikkamerkki 16"/>
          <p:cNvSpPr>
            <a:spLocks noGrp="1"/>
          </p:cNvSpPr>
          <p:nvPr>
            <p:ph type="pic" sz="quarter" idx="13"/>
          </p:nvPr>
        </p:nvSpPr>
        <p:spPr>
          <a:xfrm>
            <a:off x="1566863" y="708025"/>
            <a:ext cx="3860800" cy="4937125"/>
          </a:xfrm>
          <a:solidFill>
            <a:schemeClr val="bg1">
              <a:lumMod val="95000"/>
            </a:schemeClr>
          </a:solidFill>
        </p:spPr>
        <p:txBody>
          <a:bodyPr/>
          <a:lstStyle>
            <a:lvl1pPr marL="0" indent="0">
              <a:buNone/>
              <a:defRPr/>
            </a:lvl1pPr>
          </a:lstStyle>
          <a:p>
            <a:r>
              <a:rPr lang="en-US" smtClean="0"/>
              <a:t>Click icon to add picture</a:t>
            </a:r>
            <a:endParaRPr lang="fi-FI"/>
          </a:p>
        </p:txBody>
      </p:sp>
    </p:spTree>
    <p:extLst>
      <p:ext uri="{BB962C8B-B14F-4D97-AF65-F5344CB8AC3E}">
        <p14:creationId xmlns:p14="http://schemas.microsoft.com/office/powerpoint/2010/main" val="15151719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Kuva ja sisältö 5">
    <p:bg>
      <p:bgPr>
        <a:solidFill>
          <a:srgbClr val="4BBCA9"/>
        </a:solidFill>
        <a:effectLst/>
      </p:bgPr>
    </p:bg>
    <p:spTree>
      <p:nvGrpSpPr>
        <p:cNvPr id="1" name=""/>
        <p:cNvGrpSpPr/>
        <p:nvPr/>
      </p:nvGrpSpPr>
      <p:grpSpPr>
        <a:xfrm>
          <a:off x="0" y="0"/>
          <a:ext cx="0" cy="0"/>
          <a:chOff x="0" y="0"/>
          <a:chExt cx="0" cy="0"/>
        </a:xfrm>
      </p:grpSpPr>
      <p:sp>
        <p:nvSpPr>
          <p:cNvPr id="3" name="Sisällön paikkamerkki 2"/>
          <p:cNvSpPr>
            <a:spLocks noGrp="1"/>
          </p:cNvSpPr>
          <p:nvPr>
            <p:ph idx="1"/>
          </p:nvPr>
        </p:nvSpPr>
        <p:spPr/>
        <p:txBody>
          <a:bodyPr/>
          <a:lstStyle>
            <a:lvl1pPr>
              <a:defRPr>
                <a:solidFill>
                  <a:schemeClr val="bg1"/>
                </a:solidFill>
              </a:defRPr>
            </a:lvl1pPr>
            <a:lvl2pPr marL="360363" indent="-360363">
              <a:buFont typeface="Verdana" panose="020B0604030504040204" pitchFamily="34" charset="0"/>
              <a:buChar char="-"/>
              <a:defRPr>
                <a:solidFill>
                  <a:schemeClr val="bg1"/>
                </a:solidFill>
              </a:defRPr>
            </a:lvl2pPr>
            <a:lvl3pPr marL="720725" indent="-360363">
              <a:buFont typeface="Verdana" panose="020B0604030504040204" pitchFamily="34" charset="0"/>
              <a:buChar char="-"/>
              <a:defRPr>
                <a:solidFill>
                  <a:schemeClr val="bg1"/>
                </a:solidFill>
              </a:defRPr>
            </a:lvl3pPr>
            <a:lvl4pPr marL="1073150" indent="-352425">
              <a:buFont typeface="Verdana" panose="020B0604030504040204" pitchFamily="34" charset="0"/>
              <a:buChar char="-"/>
              <a:defRPr>
                <a:solidFill>
                  <a:schemeClr val="bg1"/>
                </a:solidFill>
              </a:defRPr>
            </a:lvl4pPr>
            <a:lvl5pPr marL="1435100" indent="-361950">
              <a:buFont typeface="Verdana" panose="020B0604030504040204" pitchFamily="34" charset="0"/>
              <a:buChar cha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4" name="Päivämäärän paikkamerkki 3"/>
          <p:cNvSpPr>
            <a:spLocks noGrp="1"/>
          </p:cNvSpPr>
          <p:nvPr>
            <p:ph type="dt" sz="half" idx="10"/>
          </p:nvPr>
        </p:nvSpPr>
        <p:spPr/>
        <p:txBody>
          <a:bodyPr/>
          <a:lstStyle>
            <a:lvl1pPr>
              <a:defRPr>
                <a:solidFill>
                  <a:srgbClr val="FFF200"/>
                </a:solidFill>
              </a:defRPr>
            </a:lvl1pPr>
          </a:lstStyle>
          <a:p>
            <a:fld id="{FFE73D51-541B-4D8A-AD8E-5512394B0904}" type="datetime1">
              <a:rPr lang="fi-FI" smtClean="0"/>
              <a:t>29.9.2016</a:t>
            </a:fld>
            <a:endParaRPr lang="fi-FI"/>
          </a:p>
        </p:txBody>
      </p:sp>
      <p:sp>
        <p:nvSpPr>
          <p:cNvPr id="5" name="Alatunnisteen paikkamerkki 4"/>
          <p:cNvSpPr>
            <a:spLocks noGrp="1"/>
          </p:cNvSpPr>
          <p:nvPr>
            <p:ph type="ftr" sz="quarter" idx="11"/>
          </p:nvPr>
        </p:nvSpPr>
        <p:spPr/>
        <p:txBody>
          <a:bodyPr/>
          <a:lstStyle>
            <a:lvl1pPr>
              <a:defRPr>
                <a:solidFill>
                  <a:srgbClr val="FFF200"/>
                </a:solidFill>
              </a:defRPr>
            </a:lvl1pPr>
          </a:lstStyle>
          <a:p>
            <a:r>
              <a:rPr lang="fi-FI" smtClean="0"/>
              <a:t>Lisää tarvittaessa alatunnisteteksti</a:t>
            </a:r>
            <a:endParaRPr lang="fi-FI"/>
          </a:p>
        </p:txBody>
      </p:sp>
      <p:sp>
        <p:nvSpPr>
          <p:cNvPr id="6" name="Dian numeron paikkamerkki 5"/>
          <p:cNvSpPr>
            <a:spLocks noGrp="1"/>
          </p:cNvSpPr>
          <p:nvPr>
            <p:ph type="sldNum" sz="quarter" idx="12"/>
          </p:nvPr>
        </p:nvSpPr>
        <p:spPr/>
        <p:txBody>
          <a:bodyPr/>
          <a:lstStyle>
            <a:lvl1pPr>
              <a:defRPr>
                <a:solidFill>
                  <a:srgbClr val="FFF200"/>
                </a:solidFill>
              </a:defRPr>
            </a:lvl1pPr>
          </a:lstStyle>
          <a:p>
            <a:fld id="{799663BE-0A7D-4715-8D39-0EC59974DD85}" type="slidenum">
              <a:rPr lang="fi-FI" smtClean="0"/>
              <a:pPr/>
              <a:t>‹#›</a:t>
            </a:fld>
            <a:endParaRPr lang="fi-FI"/>
          </a:p>
        </p:txBody>
      </p:sp>
      <p:grpSp>
        <p:nvGrpSpPr>
          <p:cNvPr id="7" name="Ryhmä 6"/>
          <p:cNvGrpSpPr/>
          <p:nvPr userDrawn="1"/>
        </p:nvGrpSpPr>
        <p:grpSpPr>
          <a:xfrm>
            <a:off x="575052" y="529409"/>
            <a:ext cx="446731" cy="634281"/>
            <a:chOff x="575052" y="529409"/>
            <a:chExt cx="446731" cy="634281"/>
          </a:xfrm>
          <a:solidFill>
            <a:srgbClr val="FFF200"/>
          </a:solidFill>
        </p:grpSpPr>
        <p:sp>
          <p:nvSpPr>
            <p:cNvPr id="8" name="Freeform 6"/>
            <p:cNvSpPr>
              <a:spLocks noEditPoints="1"/>
            </p:cNvSpPr>
            <p:nvPr userDrawn="1"/>
          </p:nvSpPr>
          <p:spPr bwMode="auto">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7"/>
            <p:cNvSpPr>
              <a:spLocks/>
            </p:cNvSpPr>
            <p:nvPr userDrawn="1"/>
          </p:nvSpPr>
          <p:spPr bwMode="auto">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8"/>
            <p:cNvSpPr>
              <a:spLocks/>
            </p:cNvSpPr>
            <p:nvPr userDrawn="1"/>
          </p:nvSpPr>
          <p:spPr bwMode="auto">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9"/>
            <p:cNvSpPr>
              <a:spLocks/>
            </p:cNvSpPr>
            <p:nvPr userDrawn="1"/>
          </p:nvSpPr>
          <p:spPr bwMode="auto">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cxnSp>
        <p:nvCxnSpPr>
          <p:cNvPr id="12" name="Suora yhdysviiva 11"/>
          <p:cNvCxnSpPr/>
          <p:nvPr userDrawn="1"/>
        </p:nvCxnSpPr>
        <p:spPr>
          <a:xfrm>
            <a:off x="341313" y="332656"/>
            <a:ext cx="1016000" cy="0"/>
          </a:xfrm>
          <a:prstGeom prst="line">
            <a:avLst/>
          </a:prstGeom>
          <a:ln w="22225">
            <a:solidFill>
              <a:srgbClr val="FFF200"/>
            </a:solidFill>
          </a:ln>
        </p:spPr>
        <p:style>
          <a:lnRef idx="1">
            <a:schemeClr val="accent1"/>
          </a:lnRef>
          <a:fillRef idx="0">
            <a:schemeClr val="accent1"/>
          </a:fillRef>
          <a:effectRef idx="0">
            <a:schemeClr val="accent1"/>
          </a:effectRef>
          <a:fontRef idx="minor">
            <a:schemeClr val="tx1"/>
          </a:fontRef>
        </p:style>
      </p:cxnSp>
      <p:cxnSp>
        <p:nvCxnSpPr>
          <p:cNvPr id="13" name="Suora yhdysviiva 12"/>
          <p:cNvCxnSpPr/>
          <p:nvPr userDrawn="1"/>
        </p:nvCxnSpPr>
        <p:spPr>
          <a:xfrm>
            <a:off x="1566863" y="332656"/>
            <a:ext cx="4421187" cy="0"/>
          </a:xfrm>
          <a:prstGeom prst="line">
            <a:avLst/>
          </a:prstGeom>
          <a:ln w="22225">
            <a:solidFill>
              <a:srgbClr val="FFF200"/>
            </a:solidFill>
          </a:ln>
        </p:spPr>
        <p:style>
          <a:lnRef idx="1">
            <a:schemeClr val="accent1"/>
          </a:lnRef>
          <a:fillRef idx="0">
            <a:schemeClr val="accent1"/>
          </a:fillRef>
          <a:effectRef idx="0">
            <a:schemeClr val="accent1"/>
          </a:effectRef>
          <a:fontRef idx="minor">
            <a:schemeClr val="tx1"/>
          </a:fontRef>
        </p:style>
      </p:cxnSp>
      <p:cxnSp>
        <p:nvCxnSpPr>
          <p:cNvPr id="14" name="Suora yhdysviiva 13"/>
          <p:cNvCxnSpPr/>
          <p:nvPr userDrawn="1"/>
        </p:nvCxnSpPr>
        <p:spPr>
          <a:xfrm>
            <a:off x="6205538" y="332656"/>
            <a:ext cx="5641974" cy="0"/>
          </a:xfrm>
          <a:prstGeom prst="line">
            <a:avLst/>
          </a:prstGeom>
          <a:ln w="22225">
            <a:solidFill>
              <a:srgbClr val="FFF200"/>
            </a:solidFill>
          </a:ln>
        </p:spPr>
        <p:style>
          <a:lnRef idx="1">
            <a:schemeClr val="accent1"/>
          </a:lnRef>
          <a:fillRef idx="0">
            <a:schemeClr val="accent1"/>
          </a:fillRef>
          <a:effectRef idx="0">
            <a:schemeClr val="accent1"/>
          </a:effectRef>
          <a:fontRef idx="minor">
            <a:schemeClr val="tx1"/>
          </a:fontRef>
        </p:style>
      </p:cxnSp>
      <p:sp>
        <p:nvSpPr>
          <p:cNvPr id="17" name="Kuvan paikkamerkki 16"/>
          <p:cNvSpPr>
            <a:spLocks noGrp="1"/>
          </p:cNvSpPr>
          <p:nvPr>
            <p:ph type="pic" sz="quarter" idx="13"/>
          </p:nvPr>
        </p:nvSpPr>
        <p:spPr>
          <a:xfrm>
            <a:off x="1566863" y="708025"/>
            <a:ext cx="3860800" cy="4937125"/>
          </a:xfrm>
          <a:solidFill>
            <a:schemeClr val="bg1">
              <a:lumMod val="95000"/>
            </a:schemeClr>
          </a:solidFill>
        </p:spPr>
        <p:txBody>
          <a:bodyPr/>
          <a:lstStyle>
            <a:lvl1pPr marL="0" indent="0">
              <a:buNone/>
              <a:defRPr/>
            </a:lvl1pPr>
          </a:lstStyle>
          <a:p>
            <a:r>
              <a:rPr lang="en-US" smtClean="0"/>
              <a:t>Click icon to add picture</a:t>
            </a:r>
            <a:endParaRPr lang="fi-FI"/>
          </a:p>
        </p:txBody>
      </p:sp>
    </p:spTree>
    <p:extLst>
      <p:ext uri="{BB962C8B-B14F-4D97-AF65-F5344CB8AC3E}">
        <p14:creationId xmlns:p14="http://schemas.microsoft.com/office/powerpoint/2010/main" val="18919062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Kuva ja sisältö 6">
    <p:bg>
      <p:bgPr>
        <a:solidFill>
          <a:srgbClr val="662D91"/>
        </a:solidFill>
        <a:effectLst/>
      </p:bgPr>
    </p:bg>
    <p:spTree>
      <p:nvGrpSpPr>
        <p:cNvPr id="1" name=""/>
        <p:cNvGrpSpPr/>
        <p:nvPr/>
      </p:nvGrpSpPr>
      <p:grpSpPr>
        <a:xfrm>
          <a:off x="0" y="0"/>
          <a:ext cx="0" cy="0"/>
          <a:chOff x="0" y="0"/>
          <a:chExt cx="0" cy="0"/>
        </a:xfrm>
      </p:grpSpPr>
      <p:sp>
        <p:nvSpPr>
          <p:cNvPr id="3" name="Sisällön paikkamerkki 2"/>
          <p:cNvSpPr>
            <a:spLocks noGrp="1"/>
          </p:cNvSpPr>
          <p:nvPr>
            <p:ph idx="1"/>
          </p:nvPr>
        </p:nvSpPr>
        <p:spPr/>
        <p:txBody>
          <a:bodyPr/>
          <a:lstStyle>
            <a:lvl1pPr>
              <a:defRPr>
                <a:solidFill>
                  <a:schemeClr val="bg1"/>
                </a:solidFill>
              </a:defRPr>
            </a:lvl1pPr>
            <a:lvl2pPr marL="360363" indent="-360363">
              <a:buFont typeface="Verdana" panose="020B0604030504040204" pitchFamily="34" charset="0"/>
              <a:buChar char="-"/>
              <a:defRPr>
                <a:solidFill>
                  <a:schemeClr val="bg1"/>
                </a:solidFill>
              </a:defRPr>
            </a:lvl2pPr>
            <a:lvl3pPr marL="720725" indent="-360363">
              <a:buFont typeface="Verdana" panose="020B0604030504040204" pitchFamily="34" charset="0"/>
              <a:buChar char="-"/>
              <a:defRPr>
                <a:solidFill>
                  <a:schemeClr val="bg1"/>
                </a:solidFill>
              </a:defRPr>
            </a:lvl3pPr>
            <a:lvl4pPr marL="1073150" indent="-352425">
              <a:buFont typeface="Verdana" panose="020B0604030504040204" pitchFamily="34" charset="0"/>
              <a:buChar char="-"/>
              <a:defRPr>
                <a:solidFill>
                  <a:schemeClr val="bg1"/>
                </a:solidFill>
              </a:defRPr>
            </a:lvl4pPr>
            <a:lvl5pPr marL="1435100" indent="-361950">
              <a:buFont typeface="Verdana" panose="020B0604030504040204" pitchFamily="34" charset="0"/>
              <a:buChar cha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4" name="Päivämäärän paikkamerkki 3"/>
          <p:cNvSpPr>
            <a:spLocks noGrp="1"/>
          </p:cNvSpPr>
          <p:nvPr>
            <p:ph type="dt" sz="half" idx="10"/>
          </p:nvPr>
        </p:nvSpPr>
        <p:spPr/>
        <p:txBody>
          <a:bodyPr/>
          <a:lstStyle>
            <a:lvl1pPr>
              <a:defRPr>
                <a:solidFill>
                  <a:srgbClr val="FFF200"/>
                </a:solidFill>
              </a:defRPr>
            </a:lvl1pPr>
          </a:lstStyle>
          <a:p>
            <a:fld id="{AF4AEC08-C9BA-4319-A0D4-1CF7081F26A9}" type="datetime1">
              <a:rPr lang="fi-FI" smtClean="0"/>
              <a:t>29.9.2016</a:t>
            </a:fld>
            <a:endParaRPr lang="fi-FI"/>
          </a:p>
        </p:txBody>
      </p:sp>
      <p:sp>
        <p:nvSpPr>
          <p:cNvPr id="5" name="Alatunnisteen paikkamerkki 4"/>
          <p:cNvSpPr>
            <a:spLocks noGrp="1"/>
          </p:cNvSpPr>
          <p:nvPr>
            <p:ph type="ftr" sz="quarter" idx="11"/>
          </p:nvPr>
        </p:nvSpPr>
        <p:spPr/>
        <p:txBody>
          <a:bodyPr/>
          <a:lstStyle>
            <a:lvl1pPr>
              <a:defRPr>
                <a:solidFill>
                  <a:srgbClr val="FFF200"/>
                </a:solidFill>
              </a:defRPr>
            </a:lvl1pPr>
          </a:lstStyle>
          <a:p>
            <a:r>
              <a:rPr lang="fi-FI" smtClean="0"/>
              <a:t>Lisää tarvittaessa alatunnisteteksti</a:t>
            </a:r>
            <a:endParaRPr lang="fi-FI"/>
          </a:p>
        </p:txBody>
      </p:sp>
      <p:sp>
        <p:nvSpPr>
          <p:cNvPr id="6" name="Dian numeron paikkamerkki 5"/>
          <p:cNvSpPr>
            <a:spLocks noGrp="1"/>
          </p:cNvSpPr>
          <p:nvPr>
            <p:ph type="sldNum" sz="quarter" idx="12"/>
          </p:nvPr>
        </p:nvSpPr>
        <p:spPr/>
        <p:txBody>
          <a:bodyPr/>
          <a:lstStyle>
            <a:lvl1pPr>
              <a:defRPr>
                <a:solidFill>
                  <a:srgbClr val="FFF200"/>
                </a:solidFill>
              </a:defRPr>
            </a:lvl1pPr>
          </a:lstStyle>
          <a:p>
            <a:fld id="{799663BE-0A7D-4715-8D39-0EC59974DD85}" type="slidenum">
              <a:rPr lang="fi-FI" smtClean="0"/>
              <a:pPr/>
              <a:t>‹#›</a:t>
            </a:fld>
            <a:endParaRPr lang="fi-FI"/>
          </a:p>
        </p:txBody>
      </p:sp>
      <p:grpSp>
        <p:nvGrpSpPr>
          <p:cNvPr id="7" name="Ryhmä 6"/>
          <p:cNvGrpSpPr/>
          <p:nvPr userDrawn="1"/>
        </p:nvGrpSpPr>
        <p:grpSpPr>
          <a:xfrm>
            <a:off x="575052" y="529409"/>
            <a:ext cx="446731" cy="634281"/>
            <a:chOff x="575052" y="529409"/>
            <a:chExt cx="446731" cy="634281"/>
          </a:xfrm>
          <a:solidFill>
            <a:srgbClr val="FFF200"/>
          </a:solidFill>
        </p:grpSpPr>
        <p:sp>
          <p:nvSpPr>
            <p:cNvPr id="8" name="Freeform 6"/>
            <p:cNvSpPr>
              <a:spLocks noEditPoints="1"/>
            </p:cNvSpPr>
            <p:nvPr userDrawn="1"/>
          </p:nvSpPr>
          <p:spPr bwMode="auto">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7"/>
            <p:cNvSpPr>
              <a:spLocks/>
            </p:cNvSpPr>
            <p:nvPr userDrawn="1"/>
          </p:nvSpPr>
          <p:spPr bwMode="auto">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8"/>
            <p:cNvSpPr>
              <a:spLocks/>
            </p:cNvSpPr>
            <p:nvPr userDrawn="1"/>
          </p:nvSpPr>
          <p:spPr bwMode="auto">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9"/>
            <p:cNvSpPr>
              <a:spLocks/>
            </p:cNvSpPr>
            <p:nvPr userDrawn="1"/>
          </p:nvSpPr>
          <p:spPr bwMode="auto">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cxnSp>
        <p:nvCxnSpPr>
          <p:cNvPr id="12" name="Suora yhdysviiva 11"/>
          <p:cNvCxnSpPr/>
          <p:nvPr userDrawn="1"/>
        </p:nvCxnSpPr>
        <p:spPr>
          <a:xfrm>
            <a:off x="341313" y="332656"/>
            <a:ext cx="1016000" cy="0"/>
          </a:xfrm>
          <a:prstGeom prst="line">
            <a:avLst/>
          </a:prstGeom>
          <a:ln w="22225">
            <a:solidFill>
              <a:srgbClr val="FFF200"/>
            </a:solidFill>
          </a:ln>
        </p:spPr>
        <p:style>
          <a:lnRef idx="1">
            <a:schemeClr val="accent1"/>
          </a:lnRef>
          <a:fillRef idx="0">
            <a:schemeClr val="accent1"/>
          </a:fillRef>
          <a:effectRef idx="0">
            <a:schemeClr val="accent1"/>
          </a:effectRef>
          <a:fontRef idx="minor">
            <a:schemeClr val="tx1"/>
          </a:fontRef>
        </p:style>
      </p:cxnSp>
      <p:cxnSp>
        <p:nvCxnSpPr>
          <p:cNvPr id="13" name="Suora yhdysviiva 12"/>
          <p:cNvCxnSpPr/>
          <p:nvPr userDrawn="1"/>
        </p:nvCxnSpPr>
        <p:spPr>
          <a:xfrm>
            <a:off x="1566863" y="332656"/>
            <a:ext cx="4421187" cy="0"/>
          </a:xfrm>
          <a:prstGeom prst="line">
            <a:avLst/>
          </a:prstGeom>
          <a:ln w="22225">
            <a:solidFill>
              <a:srgbClr val="FFF200"/>
            </a:solidFill>
          </a:ln>
        </p:spPr>
        <p:style>
          <a:lnRef idx="1">
            <a:schemeClr val="accent1"/>
          </a:lnRef>
          <a:fillRef idx="0">
            <a:schemeClr val="accent1"/>
          </a:fillRef>
          <a:effectRef idx="0">
            <a:schemeClr val="accent1"/>
          </a:effectRef>
          <a:fontRef idx="minor">
            <a:schemeClr val="tx1"/>
          </a:fontRef>
        </p:style>
      </p:cxnSp>
      <p:cxnSp>
        <p:nvCxnSpPr>
          <p:cNvPr id="14" name="Suora yhdysviiva 13"/>
          <p:cNvCxnSpPr/>
          <p:nvPr userDrawn="1"/>
        </p:nvCxnSpPr>
        <p:spPr>
          <a:xfrm>
            <a:off x="6205538" y="332656"/>
            <a:ext cx="5641974" cy="0"/>
          </a:xfrm>
          <a:prstGeom prst="line">
            <a:avLst/>
          </a:prstGeom>
          <a:ln w="22225">
            <a:solidFill>
              <a:srgbClr val="FFF200"/>
            </a:solidFill>
          </a:ln>
        </p:spPr>
        <p:style>
          <a:lnRef idx="1">
            <a:schemeClr val="accent1"/>
          </a:lnRef>
          <a:fillRef idx="0">
            <a:schemeClr val="accent1"/>
          </a:fillRef>
          <a:effectRef idx="0">
            <a:schemeClr val="accent1"/>
          </a:effectRef>
          <a:fontRef idx="minor">
            <a:schemeClr val="tx1"/>
          </a:fontRef>
        </p:style>
      </p:cxnSp>
      <p:sp>
        <p:nvSpPr>
          <p:cNvPr id="17" name="Kuvan paikkamerkki 16"/>
          <p:cNvSpPr>
            <a:spLocks noGrp="1"/>
          </p:cNvSpPr>
          <p:nvPr>
            <p:ph type="pic" sz="quarter" idx="13"/>
          </p:nvPr>
        </p:nvSpPr>
        <p:spPr>
          <a:xfrm>
            <a:off x="1566863" y="708025"/>
            <a:ext cx="3860800" cy="4937125"/>
          </a:xfrm>
          <a:solidFill>
            <a:schemeClr val="bg1">
              <a:lumMod val="95000"/>
            </a:schemeClr>
          </a:solidFill>
        </p:spPr>
        <p:txBody>
          <a:bodyPr/>
          <a:lstStyle>
            <a:lvl1pPr marL="0" indent="0">
              <a:buNone/>
              <a:defRPr/>
            </a:lvl1pPr>
          </a:lstStyle>
          <a:p>
            <a:r>
              <a:rPr lang="en-US" smtClean="0"/>
              <a:t>Click icon to add picture</a:t>
            </a:r>
            <a:endParaRPr lang="fi-FI"/>
          </a:p>
        </p:txBody>
      </p:sp>
    </p:spTree>
    <p:extLst>
      <p:ext uri="{BB962C8B-B14F-4D97-AF65-F5344CB8AC3E}">
        <p14:creationId xmlns:p14="http://schemas.microsoft.com/office/powerpoint/2010/main" val="3834536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Pääotsikko 4">
    <p:bg>
      <p:bgPr>
        <a:solidFill>
          <a:srgbClr val="4BBCAA"/>
        </a:solidFill>
        <a:effectLst/>
      </p:bgPr>
    </p:bg>
    <p:spTree>
      <p:nvGrpSpPr>
        <p:cNvPr id="1" name=""/>
        <p:cNvGrpSpPr/>
        <p:nvPr/>
      </p:nvGrpSpPr>
      <p:grpSpPr>
        <a:xfrm>
          <a:off x="0" y="0"/>
          <a:ext cx="0" cy="0"/>
          <a:chOff x="0" y="0"/>
          <a:chExt cx="0" cy="0"/>
        </a:xfrm>
      </p:grpSpPr>
      <p:sp>
        <p:nvSpPr>
          <p:cNvPr id="2" name="Otsikko 1"/>
          <p:cNvSpPr>
            <a:spLocks noGrp="1"/>
          </p:cNvSpPr>
          <p:nvPr>
            <p:ph type="ctrTitle" hasCustomPrompt="1"/>
          </p:nvPr>
        </p:nvSpPr>
        <p:spPr>
          <a:xfrm>
            <a:off x="341313" y="2516696"/>
            <a:ext cx="11510962" cy="2634143"/>
          </a:xfrm>
        </p:spPr>
        <p:txBody>
          <a:bodyPr anchor="t" anchorCtr="0">
            <a:noAutofit/>
          </a:bodyPr>
          <a:lstStyle>
            <a:lvl1pPr algn="ctr">
              <a:defRPr sz="7400">
                <a:solidFill>
                  <a:schemeClr val="bg1"/>
                </a:solidFill>
              </a:defRPr>
            </a:lvl1pPr>
          </a:lstStyle>
          <a:p>
            <a:r>
              <a:rPr lang="fi-FI" dirty="0" smtClean="0"/>
              <a:t>Lisää pääotsikko</a:t>
            </a:r>
            <a:endParaRPr lang="fi-FI" dirty="0"/>
          </a:p>
        </p:txBody>
      </p:sp>
      <p:sp>
        <p:nvSpPr>
          <p:cNvPr id="4" name="Subtitle 2"/>
          <p:cNvSpPr>
            <a:spLocks noGrp="1"/>
          </p:cNvSpPr>
          <p:nvPr>
            <p:ph type="subTitle" idx="1" hasCustomPrompt="1"/>
          </p:nvPr>
        </p:nvSpPr>
        <p:spPr>
          <a:xfrm>
            <a:off x="341313" y="5157192"/>
            <a:ext cx="11510962" cy="1018502"/>
          </a:xfrm>
        </p:spPr>
        <p:txBody>
          <a:bodyPr>
            <a:normAutofit/>
          </a:bodyPr>
          <a:lstStyle>
            <a:lvl1pPr marL="0" indent="0" algn="ctr">
              <a:buNone/>
              <a:defRPr sz="3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err="1" smtClean="0"/>
              <a:t>Päivämäärä</a:t>
            </a:r>
            <a:r>
              <a:rPr lang="en-US" dirty="0" smtClean="0"/>
              <a:t> &amp; </a:t>
            </a:r>
            <a:r>
              <a:rPr lang="en-US" dirty="0" err="1" smtClean="0"/>
              <a:t>Esittäjä</a:t>
            </a:r>
            <a:endParaRPr lang="en-US" dirty="0"/>
          </a:p>
        </p:txBody>
      </p:sp>
      <p:grpSp>
        <p:nvGrpSpPr>
          <p:cNvPr id="5" name="Ryhmä 3"/>
          <p:cNvGrpSpPr/>
          <p:nvPr userDrawn="1"/>
        </p:nvGrpSpPr>
        <p:grpSpPr>
          <a:xfrm>
            <a:off x="4187555" y="730515"/>
            <a:ext cx="3795061" cy="1656183"/>
            <a:chOff x="2187936" y="908720"/>
            <a:chExt cx="2146016" cy="936532"/>
          </a:xfrm>
          <a:solidFill>
            <a:schemeClr val="accent2"/>
          </a:solidFill>
        </p:grpSpPr>
        <p:sp>
          <p:nvSpPr>
            <p:cNvPr id="6" name="Freeform 7"/>
            <p:cNvSpPr>
              <a:spLocks/>
            </p:cNvSpPr>
            <p:nvPr userDrawn="1"/>
          </p:nvSpPr>
          <p:spPr bwMode="black">
            <a:xfrm>
              <a:off x="3641768" y="1153068"/>
              <a:ext cx="692184" cy="692184"/>
            </a:xfrm>
            <a:custGeom>
              <a:avLst/>
              <a:gdLst>
                <a:gd name="T0" fmla="*/ 847 w 847"/>
                <a:gd name="T1" fmla="*/ 159 h 847"/>
                <a:gd name="T2" fmla="*/ 688 w 847"/>
                <a:gd name="T3" fmla="*/ 0 h 847"/>
                <a:gd name="T4" fmla="*/ 672 w 847"/>
                <a:gd name="T5" fmla="*/ 15 h 847"/>
                <a:gd name="T6" fmla="*/ 0 w 847"/>
                <a:gd name="T7" fmla="*/ 687 h 847"/>
                <a:gd name="T8" fmla="*/ 160 w 847"/>
                <a:gd name="T9" fmla="*/ 847 h 847"/>
                <a:gd name="T10" fmla="*/ 847 w 847"/>
                <a:gd name="T11" fmla="*/ 159 h 847"/>
              </a:gdLst>
              <a:ahLst/>
              <a:cxnLst>
                <a:cxn ang="0">
                  <a:pos x="T0" y="T1"/>
                </a:cxn>
                <a:cxn ang="0">
                  <a:pos x="T2" y="T3"/>
                </a:cxn>
                <a:cxn ang="0">
                  <a:pos x="T4" y="T5"/>
                </a:cxn>
                <a:cxn ang="0">
                  <a:pos x="T6" y="T7"/>
                </a:cxn>
                <a:cxn ang="0">
                  <a:pos x="T8" y="T9"/>
                </a:cxn>
                <a:cxn ang="0">
                  <a:pos x="T10" y="T11"/>
                </a:cxn>
              </a:cxnLst>
              <a:rect l="0" t="0" r="r" b="b"/>
              <a:pathLst>
                <a:path w="847" h="847">
                  <a:moveTo>
                    <a:pt x="847" y="159"/>
                  </a:moveTo>
                  <a:lnTo>
                    <a:pt x="688" y="0"/>
                  </a:lnTo>
                  <a:lnTo>
                    <a:pt x="672" y="15"/>
                  </a:lnTo>
                  <a:lnTo>
                    <a:pt x="0" y="687"/>
                  </a:lnTo>
                  <a:lnTo>
                    <a:pt x="160" y="847"/>
                  </a:lnTo>
                  <a:lnTo>
                    <a:pt x="847"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 name="Freeform 8"/>
            <p:cNvSpPr>
              <a:spLocks/>
            </p:cNvSpPr>
            <p:nvPr userDrawn="1"/>
          </p:nvSpPr>
          <p:spPr bwMode="black">
            <a:xfrm>
              <a:off x="2187936" y="1153068"/>
              <a:ext cx="692184" cy="692184"/>
            </a:xfrm>
            <a:custGeom>
              <a:avLst/>
              <a:gdLst>
                <a:gd name="T0" fmla="*/ 687 w 847"/>
                <a:gd name="T1" fmla="*/ 847 h 847"/>
                <a:gd name="T2" fmla="*/ 847 w 847"/>
                <a:gd name="T3" fmla="*/ 687 h 847"/>
                <a:gd name="T4" fmla="*/ 161 w 847"/>
                <a:gd name="T5" fmla="*/ 0 h 847"/>
                <a:gd name="T6" fmla="*/ 0 w 847"/>
                <a:gd name="T7" fmla="*/ 159 h 847"/>
                <a:gd name="T8" fmla="*/ 16 w 847"/>
                <a:gd name="T9" fmla="*/ 175 h 847"/>
                <a:gd name="T10" fmla="*/ 687 w 847"/>
                <a:gd name="T11" fmla="*/ 847 h 847"/>
              </a:gdLst>
              <a:ahLst/>
              <a:cxnLst>
                <a:cxn ang="0">
                  <a:pos x="T0" y="T1"/>
                </a:cxn>
                <a:cxn ang="0">
                  <a:pos x="T2" y="T3"/>
                </a:cxn>
                <a:cxn ang="0">
                  <a:pos x="T4" y="T5"/>
                </a:cxn>
                <a:cxn ang="0">
                  <a:pos x="T6" y="T7"/>
                </a:cxn>
                <a:cxn ang="0">
                  <a:pos x="T8" y="T9"/>
                </a:cxn>
                <a:cxn ang="0">
                  <a:pos x="T10" y="T11"/>
                </a:cxn>
              </a:cxnLst>
              <a:rect l="0" t="0" r="r" b="b"/>
              <a:pathLst>
                <a:path w="847" h="847">
                  <a:moveTo>
                    <a:pt x="687" y="847"/>
                  </a:moveTo>
                  <a:lnTo>
                    <a:pt x="847" y="687"/>
                  </a:lnTo>
                  <a:lnTo>
                    <a:pt x="161" y="0"/>
                  </a:lnTo>
                  <a:lnTo>
                    <a:pt x="0" y="159"/>
                  </a:lnTo>
                  <a:lnTo>
                    <a:pt x="16" y="175"/>
                  </a:lnTo>
                  <a:lnTo>
                    <a:pt x="687" y="8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 name="Freeform 7"/>
            <p:cNvSpPr>
              <a:spLocks/>
            </p:cNvSpPr>
            <p:nvPr userDrawn="1"/>
          </p:nvSpPr>
          <p:spPr bwMode="black">
            <a:xfrm>
              <a:off x="3165330" y="908720"/>
              <a:ext cx="184691" cy="791885"/>
            </a:xfrm>
            <a:custGeom>
              <a:avLst/>
              <a:gdLst>
                <a:gd name="T0" fmla="*/ 226 w 226"/>
                <a:gd name="T1" fmla="*/ 0 h 969"/>
                <a:gd name="T2" fmla="*/ 0 w 226"/>
                <a:gd name="T3" fmla="*/ 0 h 969"/>
                <a:gd name="T4" fmla="*/ 0 w 226"/>
                <a:gd name="T5" fmla="*/ 19 h 969"/>
                <a:gd name="T6" fmla="*/ 0 w 226"/>
                <a:gd name="T7" fmla="*/ 969 h 969"/>
                <a:gd name="T8" fmla="*/ 226 w 226"/>
                <a:gd name="T9" fmla="*/ 969 h 969"/>
                <a:gd name="T10" fmla="*/ 226 w 226"/>
                <a:gd name="T11" fmla="*/ 0 h 969"/>
              </a:gdLst>
              <a:ahLst/>
              <a:cxnLst>
                <a:cxn ang="0">
                  <a:pos x="T0" y="T1"/>
                </a:cxn>
                <a:cxn ang="0">
                  <a:pos x="T2" y="T3"/>
                </a:cxn>
                <a:cxn ang="0">
                  <a:pos x="T4" y="T5"/>
                </a:cxn>
                <a:cxn ang="0">
                  <a:pos x="T6" y="T7"/>
                </a:cxn>
                <a:cxn ang="0">
                  <a:pos x="T8" y="T9"/>
                </a:cxn>
                <a:cxn ang="0">
                  <a:pos x="T10" y="T11"/>
                </a:cxn>
              </a:cxnLst>
              <a:rect l="0" t="0" r="r" b="b"/>
              <a:pathLst>
                <a:path w="226" h="969">
                  <a:moveTo>
                    <a:pt x="226" y="0"/>
                  </a:moveTo>
                  <a:lnTo>
                    <a:pt x="0" y="0"/>
                  </a:lnTo>
                  <a:lnTo>
                    <a:pt x="0" y="19"/>
                  </a:lnTo>
                  <a:lnTo>
                    <a:pt x="0" y="969"/>
                  </a:lnTo>
                  <a:lnTo>
                    <a:pt x="226" y="969"/>
                  </a:lnTo>
                  <a:lnTo>
                    <a:pt x="2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14361166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Leveä 1">
    <p:spTree>
      <p:nvGrpSpPr>
        <p:cNvPr id="1" name=""/>
        <p:cNvGrpSpPr/>
        <p:nvPr/>
      </p:nvGrpSpPr>
      <p:grpSpPr>
        <a:xfrm>
          <a:off x="0" y="0"/>
          <a:ext cx="0" cy="0"/>
          <a:chOff x="0" y="0"/>
          <a:chExt cx="0" cy="0"/>
        </a:xfrm>
      </p:grpSpPr>
      <p:sp>
        <p:nvSpPr>
          <p:cNvPr id="2" name="Otsikko 1"/>
          <p:cNvSpPr>
            <a:spLocks noGrp="1"/>
          </p:cNvSpPr>
          <p:nvPr>
            <p:ph type="title"/>
          </p:nvPr>
        </p:nvSpPr>
        <p:spPr>
          <a:xfrm>
            <a:off x="1451150" y="578840"/>
            <a:ext cx="10396361" cy="713065"/>
          </a:xfrm>
        </p:spPr>
        <p:txBody>
          <a:bodyPr/>
          <a:lstStyle>
            <a:lvl1pPr>
              <a:defRPr>
                <a:solidFill>
                  <a:srgbClr val="23408F"/>
                </a:solidFill>
              </a:defRPr>
            </a:lvl1pPr>
          </a:lstStyle>
          <a:p>
            <a:r>
              <a:rPr lang="en-US" smtClean="0"/>
              <a:t>Click to edit Master title style</a:t>
            </a:r>
            <a:endParaRPr lang="fi-FI" dirty="0"/>
          </a:p>
        </p:txBody>
      </p:sp>
      <p:sp>
        <p:nvSpPr>
          <p:cNvPr id="4" name="Päivämäärän paikkamerkki 3"/>
          <p:cNvSpPr>
            <a:spLocks noGrp="1"/>
          </p:cNvSpPr>
          <p:nvPr>
            <p:ph type="dt" sz="half" idx="10"/>
          </p:nvPr>
        </p:nvSpPr>
        <p:spPr/>
        <p:txBody>
          <a:bodyPr/>
          <a:lstStyle>
            <a:lvl1pPr>
              <a:defRPr>
                <a:solidFill>
                  <a:srgbClr val="01AEEF"/>
                </a:solidFill>
              </a:defRPr>
            </a:lvl1pPr>
          </a:lstStyle>
          <a:p>
            <a:fld id="{F3E471A1-2089-4EAD-AA66-BEE880D6BE9A}" type="datetime1">
              <a:rPr lang="fi-FI" smtClean="0"/>
              <a:t>29.9.2016</a:t>
            </a:fld>
            <a:endParaRPr lang="fi-FI"/>
          </a:p>
        </p:txBody>
      </p:sp>
      <p:sp>
        <p:nvSpPr>
          <p:cNvPr id="5" name="Alatunnisteen paikkamerkki 4"/>
          <p:cNvSpPr>
            <a:spLocks noGrp="1"/>
          </p:cNvSpPr>
          <p:nvPr>
            <p:ph type="ftr" sz="quarter" idx="11"/>
          </p:nvPr>
        </p:nvSpPr>
        <p:spPr/>
        <p:txBody>
          <a:bodyPr/>
          <a:lstStyle>
            <a:lvl1pPr>
              <a:defRPr>
                <a:solidFill>
                  <a:srgbClr val="01AEEF"/>
                </a:solidFill>
              </a:defRPr>
            </a:lvl1pPr>
          </a:lstStyle>
          <a:p>
            <a:r>
              <a:rPr lang="fi-FI" smtClean="0"/>
              <a:t>Lisää tarvittaessa alatunnisteteksti</a:t>
            </a:r>
            <a:endParaRPr lang="fi-FI"/>
          </a:p>
        </p:txBody>
      </p:sp>
      <p:sp>
        <p:nvSpPr>
          <p:cNvPr id="6" name="Dian numeron paikkamerkki 5"/>
          <p:cNvSpPr>
            <a:spLocks noGrp="1"/>
          </p:cNvSpPr>
          <p:nvPr>
            <p:ph type="sldNum" sz="quarter" idx="12"/>
          </p:nvPr>
        </p:nvSpPr>
        <p:spPr/>
        <p:txBody>
          <a:bodyPr/>
          <a:lstStyle>
            <a:lvl1pPr>
              <a:defRPr>
                <a:solidFill>
                  <a:srgbClr val="01AEEF"/>
                </a:solidFill>
              </a:defRPr>
            </a:lvl1pPr>
          </a:lstStyle>
          <a:p>
            <a:fld id="{799663BE-0A7D-4715-8D39-0EC59974DD85}" type="slidenum">
              <a:rPr lang="fi-FI" smtClean="0"/>
              <a:pPr/>
              <a:t>‹#›</a:t>
            </a:fld>
            <a:endParaRPr lang="fi-FI"/>
          </a:p>
        </p:txBody>
      </p:sp>
      <p:grpSp>
        <p:nvGrpSpPr>
          <p:cNvPr id="7" name="Ryhmä 6"/>
          <p:cNvGrpSpPr/>
          <p:nvPr userDrawn="1"/>
        </p:nvGrpSpPr>
        <p:grpSpPr bwMode="black">
          <a:xfrm>
            <a:off x="575052" y="529409"/>
            <a:ext cx="446731" cy="634281"/>
            <a:chOff x="575052" y="529409"/>
            <a:chExt cx="446731" cy="634281"/>
          </a:xfrm>
          <a:solidFill>
            <a:schemeClr val="accent4"/>
          </a:solidFill>
        </p:grpSpPr>
        <p:sp>
          <p:nvSpPr>
            <p:cNvPr id="8" name="Freeform 6"/>
            <p:cNvSpPr>
              <a:spLocks noEditPoints="1"/>
            </p:cNvSpPr>
            <p:nvPr userDrawn="1"/>
          </p:nvSpPr>
          <p:spPr bwMode="black">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solidFill>
              <a:srgbClr val="01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7"/>
            <p:cNvSpPr>
              <a:spLocks/>
            </p:cNvSpPr>
            <p:nvPr userDrawn="1"/>
          </p:nvSpPr>
          <p:spPr bwMode="black">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solidFill>
              <a:srgbClr val="2340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8"/>
            <p:cNvSpPr>
              <a:spLocks/>
            </p:cNvSpPr>
            <p:nvPr userDrawn="1"/>
          </p:nvSpPr>
          <p:spPr bwMode="black">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solidFill>
              <a:srgbClr val="2340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9"/>
            <p:cNvSpPr>
              <a:spLocks/>
            </p:cNvSpPr>
            <p:nvPr userDrawn="1"/>
          </p:nvSpPr>
          <p:spPr bwMode="black">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solidFill>
              <a:srgbClr val="2340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cxnSp>
        <p:nvCxnSpPr>
          <p:cNvPr id="12" name="Suora yhdysviiva 11"/>
          <p:cNvCxnSpPr/>
          <p:nvPr userDrawn="1"/>
        </p:nvCxnSpPr>
        <p:spPr>
          <a:xfrm>
            <a:off x="341313" y="332656"/>
            <a:ext cx="1016000" cy="0"/>
          </a:xfrm>
          <a:prstGeom prst="line">
            <a:avLst/>
          </a:prstGeom>
          <a:ln w="22225">
            <a:solidFill>
              <a:srgbClr val="01AEEF"/>
            </a:solidFill>
          </a:ln>
        </p:spPr>
        <p:style>
          <a:lnRef idx="1">
            <a:schemeClr val="accent1"/>
          </a:lnRef>
          <a:fillRef idx="0">
            <a:schemeClr val="accent1"/>
          </a:fillRef>
          <a:effectRef idx="0">
            <a:schemeClr val="accent1"/>
          </a:effectRef>
          <a:fontRef idx="minor">
            <a:schemeClr val="tx1"/>
          </a:fontRef>
        </p:style>
      </p:cxnSp>
      <p:cxnSp>
        <p:nvCxnSpPr>
          <p:cNvPr id="13" name="Suora yhdysviiva 12"/>
          <p:cNvCxnSpPr/>
          <p:nvPr userDrawn="1"/>
        </p:nvCxnSpPr>
        <p:spPr>
          <a:xfrm>
            <a:off x="1566863" y="332656"/>
            <a:ext cx="4421187" cy="0"/>
          </a:xfrm>
          <a:prstGeom prst="line">
            <a:avLst/>
          </a:prstGeom>
          <a:ln w="22225">
            <a:solidFill>
              <a:srgbClr val="01AEEF"/>
            </a:solidFill>
          </a:ln>
        </p:spPr>
        <p:style>
          <a:lnRef idx="1">
            <a:schemeClr val="accent1"/>
          </a:lnRef>
          <a:fillRef idx="0">
            <a:schemeClr val="accent1"/>
          </a:fillRef>
          <a:effectRef idx="0">
            <a:schemeClr val="accent1"/>
          </a:effectRef>
          <a:fontRef idx="minor">
            <a:schemeClr val="tx1"/>
          </a:fontRef>
        </p:style>
      </p:cxnSp>
      <p:cxnSp>
        <p:nvCxnSpPr>
          <p:cNvPr id="14" name="Suora yhdysviiva 13"/>
          <p:cNvCxnSpPr/>
          <p:nvPr userDrawn="1"/>
        </p:nvCxnSpPr>
        <p:spPr>
          <a:xfrm>
            <a:off x="6205538" y="332656"/>
            <a:ext cx="5641974" cy="0"/>
          </a:xfrm>
          <a:prstGeom prst="line">
            <a:avLst/>
          </a:prstGeom>
          <a:ln w="22225">
            <a:solidFill>
              <a:srgbClr val="01AEEF"/>
            </a:solidFill>
          </a:ln>
        </p:spPr>
        <p:style>
          <a:lnRef idx="1">
            <a:schemeClr val="accent1"/>
          </a:lnRef>
          <a:fillRef idx="0">
            <a:schemeClr val="accent1"/>
          </a:fillRef>
          <a:effectRef idx="0">
            <a:schemeClr val="accent1"/>
          </a:effectRef>
          <a:fontRef idx="minor">
            <a:schemeClr val="tx1"/>
          </a:fontRef>
        </p:style>
      </p:cxnSp>
      <p:sp>
        <p:nvSpPr>
          <p:cNvPr id="16" name="Tekstiruutu 15"/>
          <p:cNvSpPr txBox="1"/>
          <p:nvPr userDrawn="1"/>
        </p:nvSpPr>
        <p:spPr>
          <a:xfrm>
            <a:off x="9707213" y="6436800"/>
            <a:ext cx="2140299" cy="216000"/>
          </a:xfrm>
          <a:prstGeom prst="rect">
            <a:avLst/>
          </a:prstGeom>
          <a:noFill/>
        </p:spPr>
        <p:txBody>
          <a:bodyPr wrap="square" lIns="0" tIns="0" rIns="0" bIns="0" rtlCol="0" anchor="ctr" anchorCtr="0">
            <a:noAutofit/>
          </a:bodyPr>
          <a:lstStyle/>
          <a:p>
            <a:pPr algn="r"/>
            <a:r>
              <a:rPr lang="fi-FI" sz="600" b="1" dirty="0" smtClean="0">
                <a:solidFill>
                  <a:schemeClr val="tx2"/>
                </a:solidFill>
              </a:rPr>
              <a:t>Oulun yliopisto</a:t>
            </a:r>
            <a:endParaRPr lang="fi-FI" sz="600" b="1" dirty="0">
              <a:solidFill>
                <a:schemeClr val="tx2"/>
              </a:solidFill>
            </a:endParaRPr>
          </a:p>
        </p:txBody>
      </p:sp>
      <p:sp>
        <p:nvSpPr>
          <p:cNvPr id="19" name="Kuvan paikkamerkki 16"/>
          <p:cNvSpPr>
            <a:spLocks noGrp="1"/>
          </p:cNvSpPr>
          <p:nvPr>
            <p:ph type="pic" sz="quarter" idx="13"/>
          </p:nvPr>
        </p:nvSpPr>
        <p:spPr>
          <a:xfrm>
            <a:off x="1566863" y="1619076"/>
            <a:ext cx="10285412" cy="4269996"/>
          </a:xfrm>
          <a:solidFill>
            <a:schemeClr val="bg1">
              <a:lumMod val="95000"/>
            </a:schemeClr>
          </a:solidFill>
        </p:spPr>
        <p:txBody>
          <a:bodyPr/>
          <a:lstStyle>
            <a:lvl1pPr marL="0" indent="0">
              <a:buNone/>
              <a:defRPr/>
            </a:lvl1pPr>
          </a:lstStyle>
          <a:p>
            <a:r>
              <a:rPr lang="en-US" smtClean="0"/>
              <a:t>Click icon to add picture</a:t>
            </a:r>
            <a:endParaRPr lang="fi-FI"/>
          </a:p>
        </p:txBody>
      </p:sp>
    </p:spTree>
    <p:extLst>
      <p:ext uri="{BB962C8B-B14F-4D97-AF65-F5344CB8AC3E}">
        <p14:creationId xmlns:p14="http://schemas.microsoft.com/office/powerpoint/2010/main" val="28695157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Leveä 2">
    <p:bg>
      <p:bgPr>
        <a:solidFill>
          <a:srgbClr val="67686A"/>
        </a:soli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1451150" y="578840"/>
            <a:ext cx="10396361" cy="713065"/>
          </a:xfrm>
        </p:spPr>
        <p:txBody>
          <a:bodyPr/>
          <a:lstStyle>
            <a:lvl1pPr>
              <a:defRPr>
                <a:solidFill>
                  <a:schemeClr val="bg1"/>
                </a:solidFill>
              </a:defRPr>
            </a:lvl1pPr>
          </a:lstStyle>
          <a:p>
            <a:r>
              <a:rPr lang="en-US" smtClean="0"/>
              <a:t>Click to edit Master title style</a:t>
            </a:r>
            <a:endParaRPr lang="fi-FI" dirty="0"/>
          </a:p>
        </p:txBody>
      </p:sp>
      <p:sp>
        <p:nvSpPr>
          <p:cNvPr id="4" name="Päivämäärän paikkamerkki 3"/>
          <p:cNvSpPr>
            <a:spLocks noGrp="1"/>
          </p:cNvSpPr>
          <p:nvPr>
            <p:ph type="dt" sz="half" idx="10"/>
          </p:nvPr>
        </p:nvSpPr>
        <p:spPr/>
        <p:txBody>
          <a:bodyPr/>
          <a:lstStyle>
            <a:lvl1pPr>
              <a:defRPr>
                <a:solidFill>
                  <a:srgbClr val="FF8900"/>
                </a:solidFill>
              </a:defRPr>
            </a:lvl1pPr>
          </a:lstStyle>
          <a:p>
            <a:fld id="{F3E471A1-2089-4EAD-AA66-BEE880D6BE9A}" type="datetime1">
              <a:rPr lang="fi-FI" smtClean="0"/>
              <a:pPr/>
              <a:t>29.9.2016</a:t>
            </a:fld>
            <a:endParaRPr lang="fi-FI"/>
          </a:p>
        </p:txBody>
      </p:sp>
      <p:sp>
        <p:nvSpPr>
          <p:cNvPr id="5" name="Alatunnisteen paikkamerkki 4"/>
          <p:cNvSpPr>
            <a:spLocks noGrp="1"/>
          </p:cNvSpPr>
          <p:nvPr>
            <p:ph type="ftr" sz="quarter" idx="11"/>
          </p:nvPr>
        </p:nvSpPr>
        <p:spPr/>
        <p:txBody>
          <a:bodyPr/>
          <a:lstStyle>
            <a:lvl1pPr>
              <a:defRPr>
                <a:solidFill>
                  <a:srgbClr val="FF8900"/>
                </a:solidFill>
              </a:defRPr>
            </a:lvl1pPr>
          </a:lstStyle>
          <a:p>
            <a:r>
              <a:rPr lang="fi-FI" smtClean="0"/>
              <a:t>Lisää tarvittaessa alatunnisteteksti</a:t>
            </a:r>
            <a:endParaRPr lang="fi-FI"/>
          </a:p>
        </p:txBody>
      </p:sp>
      <p:sp>
        <p:nvSpPr>
          <p:cNvPr id="6" name="Dian numeron paikkamerkki 5"/>
          <p:cNvSpPr>
            <a:spLocks noGrp="1"/>
          </p:cNvSpPr>
          <p:nvPr>
            <p:ph type="sldNum" sz="quarter" idx="12"/>
          </p:nvPr>
        </p:nvSpPr>
        <p:spPr/>
        <p:txBody>
          <a:bodyPr/>
          <a:lstStyle>
            <a:lvl1pPr>
              <a:defRPr>
                <a:solidFill>
                  <a:srgbClr val="FF8900"/>
                </a:solidFill>
              </a:defRPr>
            </a:lvl1pPr>
          </a:lstStyle>
          <a:p>
            <a:fld id="{799663BE-0A7D-4715-8D39-0EC59974DD85}" type="slidenum">
              <a:rPr lang="fi-FI" smtClean="0"/>
              <a:pPr/>
              <a:t>‹#›</a:t>
            </a:fld>
            <a:endParaRPr lang="fi-FI"/>
          </a:p>
        </p:txBody>
      </p:sp>
      <p:grpSp>
        <p:nvGrpSpPr>
          <p:cNvPr id="17" name="Ryhmä 6"/>
          <p:cNvGrpSpPr/>
          <p:nvPr userDrawn="1"/>
        </p:nvGrpSpPr>
        <p:grpSpPr bwMode="black">
          <a:xfrm>
            <a:off x="575052" y="529409"/>
            <a:ext cx="446731" cy="634281"/>
            <a:chOff x="575052" y="529409"/>
            <a:chExt cx="446731" cy="634281"/>
          </a:xfrm>
          <a:solidFill>
            <a:schemeClr val="bg1"/>
          </a:solidFill>
        </p:grpSpPr>
        <p:sp>
          <p:nvSpPr>
            <p:cNvPr id="18" name="Freeform 6"/>
            <p:cNvSpPr>
              <a:spLocks noEditPoints="1"/>
            </p:cNvSpPr>
            <p:nvPr userDrawn="1"/>
          </p:nvSpPr>
          <p:spPr bwMode="black">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7"/>
            <p:cNvSpPr>
              <a:spLocks/>
            </p:cNvSpPr>
            <p:nvPr userDrawn="1"/>
          </p:nvSpPr>
          <p:spPr bwMode="black">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solidFill>
              <a:srgbClr val="FF8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Freeform 8"/>
            <p:cNvSpPr>
              <a:spLocks/>
            </p:cNvSpPr>
            <p:nvPr userDrawn="1"/>
          </p:nvSpPr>
          <p:spPr bwMode="black">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solidFill>
              <a:srgbClr val="FF8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Freeform 9"/>
            <p:cNvSpPr>
              <a:spLocks/>
            </p:cNvSpPr>
            <p:nvPr userDrawn="1"/>
          </p:nvSpPr>
          <p:spPr bwMode="black">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solidFill>
              <a:srgbClr val="FF8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cxnSp>
        <p:nvCxnSpPr>
          <p:cNvPr id="22" name="Suora yhdysviiva 11"/>
          <p:cNvCxnSpPr/>
          <p:nvPr userDrawn="1"/>
        </p:nvCxnSpPr>
        <p:spPr>
          <a:xfrm>
            <a:off x="341313" y="332656"/>
            <a:ext cx="1016000"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uora yhdysviiva 12"/>
          <p:cNvCxnSpPr/>
          <p:nvPr userDrawn="1"/>
        </p:nvCxnSpPr>
        <p:spPr>
          <a:xfrm>
            <a:off x="1566863" y="332656"/>
            <a:ext cx="4421187"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uora yhdysviiva 13"/>
          <p:cNvCxnSpPr/>
          <p:nvPr userDrawn="1"/>
        </p:nvCxnSpPr>
        <p:spPr>
          <a:xfrm>
            <a:off x="6205538" y="332656"/>
            <a:ext cx="564197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Kuvan paikkamerkki 16"/>
          <p:cNvSpPr>
            <a:spLocks noGrp="1"/>
          </p:cNvSpPr>
          <p:nvPr>
            <p:ph type="pic" sz="quarter" idx="13"/>
          </p:nvPr>
        </p:nvSpPr>
        <p:spPr>
          <a:xfrm>
            <a:off x="1566863" y="1619076"/>
            <a:ext cx="10285412" cy="4269996"/>
          </a:xfrm>
          <a:solidFill>
            <a:schemeClr val="bg1">
              <a:lumMod val="95000"/>
            </a:schemeClr>
          </a:solidFill>
        </p:spPr>
        <p:txBody>
          <a:bodyPr/>
          <a:lstStyle>
            <a:lvl1pPr marL="0" indent="0">
              <a:buNone/>
              <a:defRPr/>
            </a:lvl1pPr>
          </a:lstStyle>
          <a:p>
            <a:r>
              <a:rPr lang="en-US" smtClean="0"/>
              <a:t>Click icon to add picture</a:t>
            </a:r>
            <a:endParaRPr lang="fi-FI"/>
          </a:p>
        </p:txBody>
      </p:sp>
    </p:spTree>
    <p:extLst>
      <p:ext uri="{BB962C8B-B14F-4D97-AF65-F5344CB8AC3E}">
        <p14:creationId xmlns:p14="http://schemas.microsoft.com/office/powerpoint/2010/main" val="4043895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Leveä 3">
    <p:bg>
      <p:bgPr>
        <a:solidFill>
          <a:srgbClr val="23408E"/>
        </a:soli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1451150" y="578840"/>
            <a:ext cx="10396361" cy="713065"/>
          </a:xfrm>
        </p:spPr>
        <p:txBody>
          <a:bodyPr/>
          <a:lstStyle>
            <a:lvl1pPr>
              <a:defRPr>
                <a:solidFill>
                  <a:schemeClr val="bg1"/>
                </a:solidFill>
              </a:defRPr>
            </a:lvl1pPr>
          </a:lstStyle>
          <a:p>
            <a:r>
              <a:rPr lang="en-US" smtClean="0"/>
              <a:t>Click to edit Master title style</a:t>
            </a:r>
            <a:endParaRPr lang="fi-FI" dirty="0"/>
          </a:p>
        </p:txBody>
      </p:sp>
      <p:sp>
        <p:nvSpPr>
          <p:cNvPr id="4" name="Päivämäärän paikkamerkki 3"/>
          <p:cNvSpPr>
            <a:spLocks noGrp="1"/>
          </p:cNvSpPr>
          <p:nvPr>
            <p:ph type="dt" sz="half" idx="10"/>
          </p:nvPr>
        </p:nvSpPr>
        <p:spPr/>
        <p:txBody>
          <a:bodyPr/>
          <a:lstStyle>
            <a:lvl1pPr>
              <a:defRPr>
                <a:solidFill>
                  <a:srgbClr val="FF8900"/>
                </a:solidFill>
              </a:defRPr>
            </a:lvl1pPr>
          </a:lstStyle>
          <a:p>
            <a:fld id="{F3E471A1-2089-4EAD-AA66-BEE880D6BE9A}" type="datetime1">
              <a:rPr lang="fi-FI" smtClean="0"/>
              <a:pPr/>
              <a:t>29.9.2016</a:t>
            </a:fld>
            <a:endParaRPr lang="fi-FI"/>
          </a:p>
        </p:txBody>
      </p:sp>
      <p:sp>
        <p:nvSpPr>
          <p:cNvPr id="5" name="Alatunnisteen paikkamerkki 4"/>
          <p:cNvSpPr>
            <a:spLocks noGrp="1"/>
          </p:cNvSpPr>
          <p:nvPr>
            <p:ph type="ftr" sz="quarter" idx="11"/>
          </p:nvPr>
        </p:nvSpPr>
        <p:spPr/>
        <p:txBody>
          <a:bodyPr/>
          <a:lstStyle>
            <a:lvl1pPr>
              <a:defRPr>
                <a:solidFill>
                  <a:srgbClr val="FF8900"/>
                </a:solidFill>
              </a:defRPr>
            </a:lvl1pPr>
          </a:lstStyle>
          <a:p>
            <a:r>
              <a:rPr lang="fi-FI" smtClean="0"/>
              <a:t>Lisää tarvittaessa alatunnisteteksti</a:t>
            </a:r>
            <a:endParaRPr lang="fi-FI"/>
          </a:p>
        </p:txBody>
      </p:sp>
      <p:sp>
        <p:nvSpPr>
          <p:cNvPr id="6" name="Dian numeron paikkamerkki 5"/>
          <p:cNvSpPr>
            <a:spLocks noGrp="1"/>
          </p:cNvSpPr>
          <p:nvPr>
            <p:ph type="sldNum" sz="quarter" idx="12"/>
          </p:nvPr>
        </p:nvSpPr>
        <p:spPr/>
        <p:txBody>
          <a:bodyPr/>
          <a:lstStyle>
            <a:lvl1pPr>
              <a:defRPr>
                <a:solidFill>
                  <a:srgbClr val="FF8900"/>
                </a:solidFill>
              </a:defRPr>
            </a:lvl1pPr>
          </a:lstStyle>
          <a:p>
            <a:fld id="{799663BE-0A7D-4715-8D39-0EC59974DD85}" type="slidenum">
              <a:rPr lang="fi-FI" smtClean="0"/>
              <a:pPr/>
              <a:t>‹#›</a:t>
            </a:fld>
            <a:endParaRPr lang="fi-FI"/>
          </a:p>
        </p:txBody>
      </p:sp>
      <p:grpSp>
        <p:nvGrpSpPr>
          <p:cNvPr id="17" name="Ryhmä 6"/>
          <p:cNvGrpSpPr/>
          <p:nvPr userDrawn="1"/>
        </p:nvGrpSpPr>
        <p:grpSpPr bwMode="black">
          <a:xfrm>
            <a:off x="575052" y="529409"/>
            <a:ext cx="446731" cy="634281"/>
            <a:chOff x="575052" y="529409"/>
            <a:chExt cx="446731" cy="634281"/>
          </a:xfrm>
          <a:solidFill>
            <a:schemeClr val="bg1"/>
          </a:solidFill>
        </p:grpSpPr>
        <p:sp>
          <p:nvSpPr>
            <p:cNvPr id="18" name="Freeform 6"/>
            <p:cNvSpPr>
              <a:spLocks noEditPoints="1"/>
            </p:cNvSpPr>
            <p:nvPr userDrawn="1"/>
          </p:nvSpPr>
          <p:spPr bwMode="black">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7"/>
            <p:cNvSpPr>
              <a:spLocks/>
            </p:cNvSpPr>
            <p:nvPr userDrawn="1"/>
          </p:nvSpPr>
          <p:spPr bwMode="black">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solidFill>
              <a:srgbClr val="FF8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Freeform 8"/>
            <p:cNvSpPr>
              <a:spLocks/>
            </p:cNvSpPr>
            <p:nvPr userDrawn="1"/>
          </p:nvSpPr>
          <p:spPr bwMode="black">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solidFill>
              <a:srgbClr val="FF8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Freeform 9"/>
            <p:cNvSpPr>
              <a:spLocks/>
            </p:cNvSpPr>
            <p:nvPr userDrawn="1"/>
          </p:nvSpPr>
          <p:spPr bwMode="black">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solidFill>
              <a:srgbClr val="FF8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cxnSp>
        <p:nvCxnSpPr>
          <p:cNvPr id="22" name="Suora yhdysviiva 11"/>
          <p:cNvCxnSpPr/>
          <p:nvPr userDrawn="1"/>
        </p:nvCxnSpPr>
        <p:spPr>
          <a:xfrm>
            <a:off x="341313" y="332656"/>
            <a:ext cx="1016000"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uora yhdysviiva 12"/>
          <p:cNvCxnSpPr/>
          <p:nvPr userDrawn="1"/>
        </p:nvCxnSpPr>
        <p:spPr>
          <a:xfrm>
            <a:off x="1566863" y="332656"/>
            <a:ext cx="4421187"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uora yhdysviiva 13"/>
          <p:cNvCxnSpPr/>
          <p:nvPr userDrawn="1"/>
        </p:nvCxnSpPr>
        <p:spPr>
          <a:xfrm>
            <a:off x="6205538" y="332656"/>
            <a:ext cx="564197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Kuvan paikkamerkki 16"/>
          <p:cNvSpPr>
            <a:spLocks noGrp="1"/>
          </p:cNvSpPr>
          <p:nvPr>
            <p:ph type="pic" sz="quarter" idx="13"/>
          </p:nvPr>
        </p:nvSpPr>
        <p:spPr>
          <a:xfrm>
            <a:off x="1566863" y="1619076"/>
            <a:ext cx="10285412" cy="4269996"/>
          </a:xfrm>
          <a:solidFill>
            <a:schemeClr val="bg1">
              <a:lumMod val="95000"/>
            </a:schemeClr>
          </a:solidFill>
        </p:spPr>
        <p:txBody>
          <a:bodyPr/>
          <a:lstStyle>
            <a:lvl1pPr marL="0" indent="0">
              <a:buNone/>
              <a:defRPr/>
            </a:lvl1pPr>
          </a:lstStyle>
          <a:p>
            <a:r>
              <a:rPr lang="en-US" smtClean="0"/>
              <a:t>Click icon to add picture</a:t>
            </a:r>
            <a:endParaRPr lang="fi-FI"/>
          </a:p>
        </p:txBody>
      </p:sp>
    </p:spTree>
    <p:extLst>
      <p:ext uri="{BB962C8B-B14F-4D97-AF65-F5344CB8AC3E}">
        <p14:creationId xmlns:p14="http://schemas.microsoft.com/office/powerpoint/2010/main" val="30020317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eveä 4">
    <p:bg>
      <p:bgPr>
        <a:solidFill>
          <a:srgbClr val="01AEF0"/>
        </a:soli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1451150" y="578840"/>
            <a:ext cx="10396361" cy="713065"/>
          </a:xfrm>
        </p:spPr>
        <p:txBody>
          <a:bodyPr/>
          <a:lstStyle>
            <a:lvl1pPr>
              <a:defRPr>
                <a:solidFill>
                  <a:schemeClr val="bg1"/>
                </a:solidFill>
              </a:defRPr>
            </a:lvl1pPr>
          </a:lstStyle>
          <a:p>
            <a:r>
              <a:rPr lang="en-US" smtClean="0"/>
              <a:t>Click to edit Master title style</a:t>
            </a:r>
            <a:endParaRPr lang="fi-FI" dirty="0"/>
          </a:p>
        </p:txBody>
      </p:sp>
      <p:sp>
        <p:nvSpPr>
          <p:cNvPr id="4" name="Päivämäärän paikkamerkki 3"/>
          <p:cNvSpPr>
            <a:spLocks noGrp="1"/>
          </p:cNvSpPr>
          <p:nvPr>
            <p:ph type="dt" sz="half" idx="10"/>
          </p:nvPr>
        </p:nvSpPr>
        <p:spPr/>
        <p:txBody>
          <a:bodyPr/>
          <a:lstStyle>
            <a:lvl1pPr>
              <a:defRPr>
                <a:solidFill>
                  <a:schemeClr val="accent2"/>
                </a:solidFill>
              </a:defRPr>
            </a:lvl1pPr>
          </a:lstStyle>
          <a:p>
            <a:fld id="{F3E471A1-2089-4EAD-AA66-BEE880D6BE9A}" type="datetime1">
              <a:rPr lang="fi-FI" smtClean="0"/>
              <a:pPr/>
              <a:t>29.9.2016</a:t>
            </a:fld>
            <a:endParaRPr lang="fi-FI"/>
          </a:p>
        </p:txBody>
      </p:sp>
      <p:sp>
        <p:nvSpPr>
          <p:cNvPr id="5" name="Alatunnisteen paikkamerkki 4"/>
          <p:cNvSpPr>
            <a:spLocks noGrp="1"/>
          </p:cNvSpPr>
          <p:nvPr>
            <p:ph type="ftr" sz="quarter" idx="11"/>
          </p:nvPr>
        </p:nvSpPr>
        <p:spPr/>
        <p:txBody>
          <a:bodyPr/>
          <a:lstStyle>
            <a:lvl1pPr>
              <a:defRPr>
                <a:solidFill>
                  <a:schemeClr val="accent2"/>
                </a:solidFill>
              </a:defRPr>
            </a:lvl1pPr>
          </a:lstStyle>
          <a:p>
            <a:r>
              <a:rPr lang="fi-FI" smtClean="0"/>
              <a:t>Lisää tarvittaessa alatunnisteteksti</a:t>
            </a:r>
            <a:endParaRPr lang="fi-FI"/>
          </a:p>
        </p:txBody>
      </p:sp>
      <p:sp>
        <p:nvSpPr>
          <p:cNvPr id="6" name="Dian numeron paikkamerkki 5"/>
          <p:cNvSpPr>
            <a:spLocks noGrp="1"/>
          </p:cNvSpPr>
          <p:nvPr>
            <p:ph type="sldNum" sz="quarter" idx="12"/>
          </p:nvPr>
        </p:nvSpPr>
        <p:spPr/>
        <p:txBody>
          <a:bodyPr/>
          <a:lstStyle>
            <a:lvl1pPr>
              <a:defRPr>
                <a:solidFill>
                  <a:schemeClr val="accent2"/>
                </a:solidFill>
              </a:defRPr>
            </a:lvl1pPr>
          </a:lstStyle>
          <a:p>
            <a:fld id="{799663BE-0A7D-4715-8D39-0EC59974DD85}" type="slidenum">
              <a:rPr lang="fi-FI" smtClean="0"/>
              <a:pPr/>
              <a:t>‹#›</a:t>
            </a:fld>
            <a:endParaRPr lang="fi-FI"/>
          </a:p>
        </p:txBody>
      </p:sp>
      <p:grpSp>
        <p:nvGrpSpPr>
          <p:cNvPr id="15" name="Ryhmä 6"/>
          <p:cNvGrpSpPr/>
          <p:nvPr userDrawn="1"/>
        </p:nvGrpSpPr>
        <p:grpSpPr bwMode="black">
          <a:xfrm>
            <a:off x="575052" y="529409"/>
            <a:ext cx="446731" cy="634281"/>
            <a:chOff x="575052" y="529409"/>
            <a:chExt cx="446731" cy="634281"/>
          </a:xfrm>
          <a:solidFill>
            <a:srgbClr val="FFF200"/>
          </a:solidFill>
        </p:grpSpPr>
        <p:sp>
          <p:nvSpPr>
            <p:cNvPr id="16" name="Freeform 6"/>
            <p:cNvSpPr>
              <a:spLocks noEditPoints="1"/>
            </p:cNvSpPr>
            <p:nvPr userDrawn="1"/>
          </p:nvSpPr>
          <p:spPr bwMode="black">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5" name="Freeform 7"/>
            <p:cNvSpPr>
              <a:spLocks/>
            </p:cNvSpPr>
            <p:nvPr userDrawn="1"/>
          </p:nvSpPr>
          <p:spPr bwMode="black">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6" name="Freeform 8"/>
            <p:cNvSpPr>
              <a:spLocks/>
            </p:cNvSpPr>
            <p:nvPr userDrawn="1"/>
          </p:nvSpPr>
          <p:spPr bwMode="black">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7" name="Freeform 9"/>
            <p:cNvSpPr>
              <a:spLocks/>
            </p:cNvSpPr>
            <p:nvPr userDrawn="1"/>
          </p:nvSpPr>
          <p:spPr bwMode="black">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cxnSp>
        <p:nvCxnSpPr>
          <p:cNvPr id="28" name="Suora yhdysviiva 11"/>
          <p:cNvCxnSpPr/>
          <p:nvPr userDrawn="1"/>
        </p:nvCxnSpPr>
        <p:spPr>
          <a:xfrm>
            <a:off x="341313" y="332656"/>
            <a:ext cx="1016000" cy="0"/>
          </a:xfrm>
          <a:prstGeom prst="line">
            <a:avLst/>
          </a:prstGeom>
          <a:ln w="22225">
            <a:solidFill>
              <a:srgbClr val="FFF200"/>
            </a:solidFill>
          </a:ln>
        </p:spPr>
        <p:style>
          <a:lnRef idx="1">
            <a:schemeClr val="accent1"/>
          </a:lnRef>
          <a:fillRef idx="0">
            <a:schemeClr val="accent1"/>
          </a:fillRef>
          <a:effectRef idx="0">
            <a:schemeClr val="accent1"/>
          </a:effectRef>
          <a:fontRef idx="minor">
            <a:schemeClr val="tx1"/>
          </a:fontRef>
        </p:style>
      </p:cxnSp>
      <p:cxnSp>
        <p:nvCxnSpPr>
          <p:cNvPr id="29" name="Suora yhdysviiva 12"/>
          <p:cNvCxnSpPr/>
          <p:nvPr userDrawn="1"/>
        </p:nvCxnSpPr>
        <p:spPr>
          <a:xfrm>
            <a:off x="1566863" y="332656"/>
            <a:ext cx="4421187" cy="0"/>
          </a:xfrm>
          <a:prstGeom prst="line">
            <a:avLst/>
          </a:prstGeom>
          <a:ln w="22225">
            <a:solidFill>
              <a:srgbClr val="FFF200"/>
            </a:solidFill>
          </a:ln>
        </p:spPr>
        <p:style>
          <a:lnRef idx="1">
            <a:schemeClr val="accent1"/>
          </a:lnRef>
          <a:fillRef idx="0">
            <a:schemeClr val="accent1"/>
          </a:fillRef>
          <a:effectRef idx="0">
            <a:schemeClr val="accent1"/>
          </a:effectRef>
          <a:fontRef idx="minor">
            <a:schemeClr val="tx1"/>
          </a:fontRef>
        </p:style>
      </p:cxnSp>
      <p:cxnSp>
        <p:nvCxnSpPr>
          <p:cNvPr id="30" name="Suora yhdysviiva 13"/>
          <p:cNvCxnSpPr/>
          <p:nvPr userDrawn="1"/>
        </p:nvCxnSpPr>
        <p:spPr>
          <a:xfrm>
            <a:off x="6205538" y="332656"/>
            <a:ext cx="5641974" cy="0"/>
          </a:xfrm>
          <a:prstGeom prst="line">
            <a:avLst/>
          </a:prstGeom>
          <a:ln w="22225">
            <a:solidFill>
              <a:srgbClr val="FFF200"/>
            </a:solidFill>
          </a:ln>
        </p:spPr>
        <p:style>
          <a:lnRef idx="1">
            <a:schemeClr val="accent1"/>
          </a:lnRef>
          <a:fillRef idx="0">
            <a:schemeClr val="accent1"/>
          </a:fillRef>
          <a:effectRef idx="0">
            <a:schemeClr val="accent1"/>
          </a:effectRef>
          <a:fontRef idx="minor">
            <a:schemeClr val="tx1"/>
          </a:fontRef>
        </p:style>
      </p:cxnSp>
      <p:sp>
        <p:nvSpPr>
          <p:cNvPr id="18" name="Kuvan paikkamerkki 16"/>
          <p:cNvSpPr>
            <a:spLocks noGrp="1"/>
          </p:cNvSpPr>
          <p:nvPr>
            <p:ph type="pic" sz="quarter" idx="13"/>
          </p:nvPr>
        </p:nvSpPr>
        <p:spPr>
          <a:xfrm>
            <a:off x="1566863" y="1619076"/>
            <a:ext cx="10285412" cy="4269996"/>
          </a:xfrm>
          <a:solidFill>
            <a:schemeClr val="bg1">
              <a:lumMod val="95000"/>
            </a:schemeClr>
          </a:solidFill>
        </p:spPr>
        <p:txBody>
          <a:bodyPr/>
          <a:lstStyle>
            <a:lvl1pPr marL="0" indent="0">
              <a:buNone/>
              <a:defRPr/>
            </a:lvl1pPr>
          </a:lstStyle>
          <a:p>
            <a:r>
              <a:rPr lang="en-US" smtClean="0"/>
              <a:t>Click icon to add picture</a:t>
            </a:r>
            <a:endParaRPr lang="fi-FI"/>
          </a:p>
        </p:txBody>
      </p:sp>
    </p:spTree>
    <p:extLst>
      <p:ext uri="{BB962C8B-B14F-4D97-AF65-F5344CB8AC3E}">
        <p14:creationId xmlns:p14="http://schemas.microsoft.com/office/powerpoint/2010/main" val="13835815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Leveä 5">
    <p:bg>
      <p:bgPr>
        <a:solidFill>
          <a:srgbClr val="4BBCAA"/>
        </a:soli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1451150" y="578840"/>
            <a:ext cx="10396361" cy="713065"/>
          </a:xfrm>
        </p:spPr>
        <p:txBody>
          <a:bodyPr/>
          <a:lstStyle>
            <a:lvl1pPr>
              <a:defRPr>
                <a:solidFill>
                  <a:schemeClr val="bg1"/>
                </a:solidFill>
              </a:defRPr>
            </a:lvl1pPr>
          </a:lstStyle>
          <a:p>
            <a:r>
              <a:rPr lang="en-US" smtClean="0"/>
              <a:t>Click to edit Master title style</a:t>
            </a:r>
            <a:endParaRPr lang="fi-FI" dirty="0"/>
          </a:p>
        </p:txBody>
      </p:sp>
      <p:sp>
        <p:nvSpPr>
          <p:cNvPr id="4" name="Päivämäärän paikkamerkki 3"/>
          <p:cNvSpPr>
            <a:spLocks noGrp="1"/>
          </p:cNvSpPr>
          <p:nvPr>
            <p:ph type="dt" sz="half" idx="10"/>
          </p:nvPr>
        </p:nvSpPr>
        <p:spPr/>
        <p:txBody>
          <a:bodyPr/>
          <a:lstStyle>
            <a:lvl1pPr>
              <a:defRPr>
                <a:solidFill>
                  <a:schemeClr val="accent2"/>
                </a:solidFill>
              </a:defRPr>
            </a:lvl1pPr>
          </a:lstStyle>
          <a:p>
            <a:fld id="{F3E471A1-2089-4EAD-AA66-BEE880D6BE9A}" type="datetime1">
              <a:rPr lang="fi-FI" smtClean="0"/>
              <a:pPr/>
              <a:t>29.9.2016</a:t>
            </a:fld>
            <a:endParaRPr lang="fi-FI"/>
          </a:p>
        </p:txBody>
      </p:sp>
      <p:sp>
        <p:nvSpPr>
          <p:cNvPr id="5" name="Alatunnisteen paikkamerkki 4"/>
          <p:cNvSpPr>
            <a:spLocks noGrp="1"/>
          </p:cNvSpPr>
          <p:nvPr>
            <p:ph type="ftr" sz="quarter" idx="11"/>
          </p:nvPr>
        </p:nvSpPr>
        <p:spPr/>
        <p:txBody>
          <a:bodyPr/>
          <a:lstStyle>
            <a:lvl1pPr>
              <a:defRPr>
                <a:solidFill>
                  <a:schemeClr val="accent2"/>
                </a:solidFill>
              </a:defRPr>
            </a:lvl1pPr>
          </a:lstStyle>
          <a:p>
            <a:r>
              <a:rPr lang="fi-FI" smtClean="0"/>
              <a:t>Lisää tarvittaessa alatunnisteteksti</a:t>
            </a:r>
            <a:endParaRPr lang="fi-FI"/>
          </a:p>
        </p:txBody>
      </p:sp>
      <p:sp>
        <p:nvSpPr>
          <p:cNvPr id="6" name="Dian numeron paikkamerkki 5"/>
          <p:cNvSpPr>
            <a:spLocks noGrp="1"/>
          </p:cNvSpPr>
          <p:nvPr>
            <p:ph type="sldNum" sz="quarter" idx="12"/>
          </p:nvPr>
        </p:nvSpPr>
        <p:spPr/>
        <p:txBody>
          <a:bodyPr/>
          <a:lstStyle>
            <a:lvl1pPr>
              <a:defRPr>
                <a:solidFill>
                  <a:schemeClr val="accent2"/>
                </a:solidFill>
              </a:defRPr>
            </a:lvl1pPr>
          </a:lstStyle>
          <a:p>
            <a:fld id="{799663BE-0A7D-4715-8D39-0EC59974DD85}" type="slidenum">
              <a:rPr lang="fi-FI" smtClean="0"/>
              <a:pPr/>
              <a:t>‹#›</a:t>
            </a:fld>
            <a:endParaRPr lang="fi-FI"/>
          </a:p>
        </p:txBody>
      </p:sp>
      <p:grpSp>
        <p:nvGrpSpPr>
          <p:cNvPr id="15" name="Ryhmä 6"/>
          <p:cNvGrpSpPr/>
          <p:nvPr userDrawn="1"/>
        </p:nvGrpSpPr>
        <p:grpSpPr bwMode="black">
          <a:xfrm>
            <a:off x="575052" y="529409"/>
            <a:ext cx="446731" cy="634281"/>
            <a:chOff x="575052" y="529409"/>
            <a:chExt cx="446731" cy="634281"/>
          </a:xfrm>
          <a:solidFill>
            <a:srgbClr val="FFF200"/>
          </a:solidFill>
        </p:grpSpPr>
        <p:sp>
          <p:nvSpPr>
            <p:cNvPr id="16" name="Freeform 6"/>
            <p:cNvSpPr>
              <a:spLocks noEditPoints="1"/>
            </p:cNvSpPr>
            <p:nvPr userDrawn="1"/>
          </p:nvSpPr>
          <p:spPr bwMode="black">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5" name="Freeform 7"/>
            <p:cNvSpPr>
              <a:spLocks/>
            </p:cNvSpPr>
            <p:nvPr userDrawn="1"/>
          </p:nvSpPr>
          <p:spPr bwMode="black">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6" name="Freeform 8"/>
            <p:cNvSpPr>
              <a:spLocks/>
            </p:cNvSpPr>
            <p:nvPr userDrawn="1"/>
          </p:nvSpPr>
          <p:spPr bwMode="black">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7" name="Freeform 9"/>
            <p:cNvSpPr>
              <a:spLocks/>
            </p:cNvSpPr>
            <p:nvPr userDrawn="1"/>
          </p:nvSpPr>
          <p:spPr bwMode="black">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cxnSp>
        <p:nvCxnSpPr>
          <p:cNvPr id="28" name="Suora yhdysviiva 11"/>
          <p:cNvCxnSpPr/>
          <p:nvPr userDrawn="1"/>
        </p:nvCxnSpPr>
        <p:spPr>
          <a:xfrm>
            <a:off x="341313" y="332656"/>
            <a:ext cx="1016000" cy="0"/>
          </a:xfrm>
          <a:prstGeom prst="line">
            <a:avLst/>
          </a:prstGeom>
          <a:ln w="22225">
            <a:solidFill>
              <a:srgbClr val="FFF200"/>
            </a:solidFill>
          </a:ln>
        </p:spPr>
        <p:style>
          <a:lnRef idx="1">
            <a:schemeClr val="accent1"/>
          </a:lnRef>
          <a:fillRef idx="0">
            <a:schemeClr val="accent1"/>
          </a:fillRef>
          <a:effectRef idx="0">
            <a:schemeClr val="accent1"/>
          </a:effectRef>
          <a:fontRef idx="minor">
            <a:schemeClr val="tx1"/>
          </a:fontRef>
        </p:style>
      </p:cxnSp>
      <p:cxnSp>
        <p:nvCxnSpPr>
          <p:cNvPr id="29" name="Suora yhdysviiva 12"/>
          <p:cNvCxnSpPr/>
          <p:nvPr userDrawn="1"/>
        </p:nvCxnSpPr>
        <p:spPr>
          <a:xfrm>
            <a:off x="1566863" y="332656"/>
            <a:ext cx="4421187" cy="0"/>
          </a:xfrm>
          <a:prstGeom prst="line">
            <a:avLst/>
          </a:prstGeom>
          <a:ln w="22225">
            <a:solidFill>
              <a:srgbClr val="FFF200"/>
            </a:solidFill>
          </a:ln>
        </p:spPr>
        <p:style>
          <a:lnRef idx="1">
            <a:schemeClr val="accent1"/>
          </a:lnRef>
          <a:fillRef idx="0">
            <a:schemeClr val="accent1"/>
          </a:fillRef>
          <a:effectRef idx="0">
            <a:schemeClr val="accent1"/>
          </a:effectRef>
          <a:fontRef idx="minor">
            <a:schemeClr val="tx1"/>
          </a:fontRef>
        </p:style>
      </p:cxnSp>
      <p:cxnSp>
        <p:nvCxnSpPr>
          <p:cNvPr id="30" name="Suora yhdysviiva 13"/>
          <p:cNvCxnSpPr/>
          <p:nvPr userDrawn="1"/>
        </p:nvCxnSpPr>
        <p:spPr>
          <a:xfrm>
            <a:off x="6205538" y="332656"/>
            <a:ext cx="5641974" cy="0"/>
          </a:xfrm>
          <a:prstGeom prst="line">
            <a:avLst/>
          </a:prstGeom>
          <a:ln w="22225">
            <a:solidFill>
              <a:srgbClr val="FFF200"/>
            </a:solidFill>
          </a:ln>
        </p:spPr>
        <p:style>
          <a:lnRef idx="1">
            <a:schemeClr val="accent1"/>
          </a:lnRef>
          <a:fillRef idx="0">
            <a:schemeClr val="accent1"/>
          </a:fillRef>
          <a:effectRef idx="0">
            <a:schemeClr val="accent1"/>
          </a:effectRef>
          <a:fontRef idx="minor">
            <a:schemeClr val="tx1"/>
          </a:fontRef>
        </p:style>
      </p:cxnSp>
      <p:sp>
        <p:nvSpPr>
          <p:cNvPr id="18" name="Kuvan paikkamerkki 16"/>
          <p:cNvSpPr>
            <a:spLocks noGrp="1"/>
          </p:cNvSpPr>
          <p:nvPr>
            <p:ph type="pic" sz="quarter" idx="13"/>
          </p:nvPr>
        </p:nvSpPr>
        <p:spPr>
          <a:xfrm>
            <a:off x="1566863" y="1619076"/>
            <a:ext cx="10285412" cy="4269996"/>
          </a:xfrm>
          <a:solidFill>
            <a:schemeClr val="bg1">
              <a:lumMod val="95000"/>
            </a:schemeClr>
          </a:solidFill>
        </p:spPr>
        <p:txBody>
          <a:bodyPr/>
          <a:lstStyle>
            <a:lvl1pPr marL="0" indent="0">
              <a:buNone/>
              <a:defRPr/>
            </a:lvl1pPr>
          </a:lstStyle>
          <a:p>
            <a:r>
              <a:rPr lang="en-US" smtClean="0"/>
              <a:t>Click icon to add picture</a:t>
            </a:r>
            <a:endParaRPr lang="fi-FI"/>
          </a:p>
        </p:txBody>
      </p:sp>
    </p:spTree>
    <p:extLst>
      <p:ext uri="{BB962C8B-B14F-4D97-AF65-F5344CB8AC3E}">
        <p14:creationId xmlns:p14="http://schemas.microsoft.com/office/powerpoint/2010/main" val="23307630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Leveä 6">
    <p:bg>
      <p:bgPr>
        <a:solidFill>
          <a:srgbClr val="652D92"/>
        </a:soli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1451150" y="578840"/>
            <a:ext cx="10396361" cy="713065"/>
          </a:xfrm>
        </p:spPr>
        <p:txBody>
          <a:bodyPr/>
          <a:lstStyle>
            <a:lvl1pPr>
              <a:defRPr>
                <a:solidFill>
                  <a:schemeClr val="bg1"/>
                </a:solidFill>
              </a:defRPr>
            </a:lvl1pPr>
          </a:lstStyle>
          <a:p>
            <a:r>
              <a:rPr lang="en-US" smtClean="0"/>
              <a:t>Click to edit Master title style</a:t>
            </a:r>
            <a:endParaRPr lang="fi-FI" dirty="0"/>
          </a:p>
        </p:txBody>
      </p:sp>
      <p:sp>
        <p:nvSpPr>
          <p:cNvPr id="4" name="Päivämäärän paikkamerkki 3"/>
          <p:cNvSpPr>
            <a:spLocks noGrp="1"/>
          </p:cNvSpPr>
          <p:nvPr>
            <p:ph type="dt" sz="half" idx="10"/>
          </p:nvPr>
        </p:nvSpPr>
        <p:spPr/>
        <p:txBody>
          <a:bodyPr/>
          <a:lstStyle>
            <a:lvl1pPr>
              <a:defRPr>
                <a:solidFill>
                  <a:schemeClr val="accent2"/>
                </a:solidFill>
              </a:defRPr>
            </a:lvl1pPr>
          </a:lstStyle>
          <a:p>
            <a:fld id="{F3E471A1-2089-4EAD-AA66-BEE880D6BE9A}" type="datetime1">
              <a:rPr lang="fi-FI" smtClean="0"/>
              <a:pPr/>
              <a:t>29.9.2016</a:t>
            </a:fld>
            <a:endParaRPr lang="fi-FI"/>
          </a:p>
        </p:txBody>
      </p:sp>
      <p:sp>
        <p:nvSpPr>
          <p:cNvPr id="5" name="Alatunnisteen paikkamerkki 4"/>
          <p:cNvSpPr>
            <a:spLocks noGrp="1"/>
          </p:cNvSpPr>
          <p:nvPr>
            <p:ph type="ftr" sz="quarter" idx="11"/>
          </p:nvPr>
        </p:nvSpPr>
        <p:spPr/>
        <p:txBody>
          <a:bodyPr/>
          <a:lstStyle>
            <a:lvl1pPr>
              <a:defRPr>
                <a:solidFill>
                  <a:schemeClr val="accent2"/>
                </a:solidFill>
              </a:defRPr>
            </a:lvl1pPr>
          </a:lstStyle>
          <a:p>
            <a:r>
              <a:rPr lang="fi-FI" smtClean="0"/>
              <a:t>Lisää tarvittaessa alatunnisteteksti</a:t>
            </a:r>
            <a:endParaRPr lang="fi-FI"/>
          </a:p>
        </p:txBody>
      </p:sp>
      <p:sp>
        <p:nvSpPr>
          <p:cNvPr id="6" name="Dian numeron paikkamerkki 5"/>
          <p:cNvSpPr>
            <a:spLocks noGrp="1"/>
          </p:cNvSpPr>
          <p:nvPr>
            <p:ph type="sldNum" sz="quarter" idx="12"/>
          </p:nvPr>
        </p:nvSpPr>
        <p:spPr/>
        <p:txBody>
          <a:bodyPr/>
          <a:lstStyle>
            <a:lvl1pPr>
              <a:defRPr>
                <a:solidFill>
                  <a:schemeClr val="accent2"/>
                </a:solidFill>
              </a:defRPr>
            </a:lvl1pPr>
          </a:lstStyle>
          <a:p>
            <a:fld id="{799663BE-0A7D-4715-8D39-0EC59974DD85}" type="slidenum">
              <a:rPr lang="fi-FI" smtClean="0"/>
              <a:pPr/>
              <a:t>‹#›</a:t>
            </a:fld>
            <a:endParaRPr lang="fi-FI"/>
          </a:p>
        </p:txBody>
      </p:sp>
      <p:grpSp>
        <p:nvGrpSpPr>
          <p:cNvPr id="15" name="Ryhmä 6"/>
          <p:cNvGrpSpPr/>
          <p:nvPr userDrawn="1"/>
        </p:nvGrpSpPr>
        <p:grpSpPr bwMode="black">
          <a:xfrm>
            <a:off x="575052" y="529409"/>
            <a:ext cx="446731" cy="634281"/>
            <a:chOff x="575052" y="529409"/>
            <a:chExt cx="446731" cy="634281"/>
          </a:xfrm>
          <a:solidFill>
            <a:srgbClr val="FFF200"/>
          </a:solidFill>
        </p:grpSpPr>
        <p:sp>
          <p:nvSpPr>
            <p:cNvPr id="16" name="Freeform 6"/>
            <p:cNvSpPr>
              <a:spLocks noEditPoints="1"/>
            </p:cNvSpPr>
            <p:nvPr userDrawn="1"/>
          </p:nvSpPr>
          <p:spPr bwMode="black">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5" name="Freeform 7"/>
            <p:cNvSpPr>
              <a:spLocks/>
            </p:cNvSpPr>
            <p:nvPr userDrawn="1"/>
          </p:nvSpPr>
          <p:spPr bwMode="black">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6" name="Freeform 8"/>
            <p:cNvSpPr>
              <a:spLocks/>
            </p:cNvSpPr>
            <p:nvPr userDrawn="1"/>
          </p:nvSpPr>
          <p:spPr bwMode="black">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7" name="Freeform 9"/>
            <p:cNvSpPr>
              <a:spLocks/>
            </p:cNvSpPr>
            <p:nvPr userDrawn="1"/>
          </p:nvSpPr>
          <p:spPr bwMode="black">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cxnSp>
        <p:nvCxnSpPr>
          <p:cNvPr id="28" name="Suora yhdysviiva 11"/>
          <p:cNvCxnSpPr/>
          <p:nvPr userDrawn="1"/>
        </p:nvCxnSpPr>
        <p:spPr>
          <a:xfrm>
            <a:off x="341313" y="332656"/>
            <a:ext cx="1016000" cy="0"/>
          </a:xfrm>
          <a:prstGeom prst="line">
            <a:avLst/>
          </a:prstGeom>
          <a:ln w="22225">
            <a:solidFill>
              <a:srgbClr val="FFF200"/>
            </a:solidFill>
          </a:ln>
        </p:spPr>
        <p:style>
          <a:lnRef idx="1">
            <a:schemeClr val="accent1"/>
          </a:lnRef>
          <a:fillRef idx="0">
            <a:schemeClr val="accent1"/>
          </a:fillRef>
          <a:effectRef idx="0">
            <a:schemeClr val="accent1"/>
          </a:effectRef>
          <a:fontRef idx="minor">
            <a:schemeClr val="tx1"/>
          </a:fontRef>
        </p:style>
      </p:cxnSp>
      <p:cxnSp>
        <p:nvCxnSpPr>
          <p:cNvPr id="29" name="Suora yhdysviiva 12"/>
          <p:cNvCxnSpPr/>
          <p:nvPr userDrawn="1"/>
        </p:nvCxnSpPr>
        <p:spPr>
          <a:xfrm>
            <a:off x="1566863" y="332656"/>
            <a:ext cx="4421187" cy="0"/>
          </a:xfrm>
          <a:prstGeom prst="line">
            <a:avLst/>
          </a:prstGeom>
          <a:ln w="22225">
            <a:solidFill>
              <a:srgbClr val="FFF200"/>
            </a:solidFill>
          </a:ln>
        </p:spPr>
        <p:style>
          <a:lnRef idx="1">
            <a:schemeClr val="accent1"/>
          </a:lnRef>
          <a:fillRef idx="0">
            <a:schemeClr val="accent1"/>
          </a:fillRef>
          <a:effectRef idx="0">
            <a:schemeClr val="accent1"/>
          </a:effectRef>
          <a:fontRef idx="minor">
            <a:schemeClr val="tx1"/>
          </a:fontRef>
        </p:style>
      </p:cxnSp>
      <p:cxnSp>
        <p:nvCxnSpPr>
          <p:cNvPr id="30" name="Suora yhdysviiva 13"/>
          <p:cNvCxnSpPr/>
          <p:nvPr userDrawn="1"/>
        </p:nvCxnSpPr>
        <p:spPr>
          <a:xfrm>
            <a:off x="6205538" y="332656"/>
            <a:ext cx="5641974" cy="0"/>
          </a:xfrm>
          <a:prstGeom prst="line">
            <a:avLst/>
          </a:prstGeom>
          <a:ln w="22225">
            <a:solidFill>
              <a:srgbClr val="FFF200"/>
            </a:solidFill>
          </a:ln>
        </p:spPr>
        <p:style>
          <a:lnRef idx="1">
            <a:schemeClr val="accent1"/>
          </a:lnRef>
          <a:fillRef idx="0">
            <a:schemeClr val="accent1"/>
          </a:fillRef>
          <a:effectRef idx="0">
            <a:schemeClr val="accent1"/>
          </a:effectRef>
          <a:fontRef idx="minor">
            <a:schemeClr val="tx1"/>
          </a:fontRef>
        </p:style>
      </p:cxnSp>
      <p:sp>
        <p:nvSpPr>
          <p:cNvPr id="18" name="Kuvan paikkamerkki 16"/>
          <p:cNvSpPr>
            <a:spLocks noGrp="1"/>
          </p:cNvSpPr>
          <p:nvPr>
            <p:ph type="pic" sz="quarter" idx="13"/>
          </p:nvPr>
        </p:nvSpPr>
        <p:spPr>
          <a:xfrm>
            <a:off x="1566863" y="1619076"/>
            <a:ext cx="10285412" cy="4269996"/>
          </a:xfrm>
          <a:solidFill>
            <a:schemeClr val="bg1">
              <a:lumMod val="95000"/>
            </a:schemeClr>
          </a:solidFill>
        </p:spPr>
        <p:txBody>
          <a:bodyPr/>
          <a:lstStyle>
            <a:lvl1pPr marL="0" indent="0">
              <a:buNone/>
              <a:defRPr/>
            </a:lvl1pPr>
          </a:lstStyle>
          <a:p>
            <a:r>
              <a:rPr lang="en-US" smtClean="0"/>
              <a:t>Click icon to add picture</a:t>
            </a:r>
            <a:endParaRPr lang="fi-FI"/>
          </a:p>
        </p:txBody>
      </p:sp>
    </p:spTree>
    <p:extLst>
      <p:ext uri="{BB962C8B-B14F-4D97-AF65-F5344CB8AC3E}">
        <p14:creationId xmlns:p14="http://schemas.microsoft.com/office/powerpoint/2010/main" val="63728577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yhjä 1">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lvl1pPr>
              <a:defRPr>
                <a:solidFill>
                  <a:srgbClr val="01AEEF"/>
                </a:solidFill>
              </a:defRPr>
            </a:lvl1pPr>
          </a:lstStyle>
          <a:p>
            <a:fld id="{C020C099-9310-42B7-A12A-C3ED38375E3C}" type="datetime1">
              <a:rPr lang="fi-FI" smtClean="0"/>
              <a:t>29.9.2016</a:t>
            </a:fld>
            <a:endParaRPr lang="fi-FI"/>
          </a:p>
        </p:txBody>
      </p:sp>
      <p:sp>
        <p:nvSpPr>
          <p:cNvPr id="5" name="Alatunnisteen paikkamerkki 4"/>
          <p:cNvSpPr>
            <a:spLocks noGrp="1"/>
          </p:cNvSpPr>
          <p:nvPr>
            <p:ph type="ftr" sz="quarter" idx="11"/>
          </p:nvPr>
        </p:nvSpPr>
        <p:spPr/>
        <p:txBody>
          <a:bodyPr/>
          <a:lstStyle>
            <a:lvl1pPr>
              <a:defRPr>
                <a:solidFill>
                  <a:srgbClr val="01AEEF"/>
                </a:solidFill>
              </a:defRPr>
            </a:lvl1pPr>
          </a:lstStyle>
          <a:p>
            <a:r>
              <a:rPr lang="fi-FI" smtClean="0"/>
              <a:t>Lisää tarvittaessa alatunnisteteksti</a:t>
            </a:r>
            <a:endParaRPr lang="fi-FI"/>
          </a:p>
        </p:txBody>
      </p:sp>
      <p:sp>
        <p:nvSpPr>
          <p:cNvPr id="6" name="Dian numeron paikkamerkki 5"/>
          <p:cNvSpPr>
            <a:spLocks noGrp="1"/>
          </p:cNvSpPr>
          <p:nvPr>
            <p:ph type="sldNum" sz="quarter" idx="12"/>
          </p:nvPr>
        </p:nvSpPr>
        <p:spPr/>
        <p:txBody>
          <a:bodyPr/>
          <a:lstStyle>
            <a:lvl1pPr>
              <a:defRPr>
                <a:solidFill>
                  <a:srgbClr val="01AEEF"/>
                </a:solidFill>
              </a:defRPr>
            </a:lvl1pPr>
          </a:lstStyle>
          <a:p>
            <a:fld id="{799663BE-0A7D-4715-8D39-0EC59974DD85}" type="slidenum">
              <a:rPr lang="fi-FI" smtClean="0"/>
              <a:pPr/>
              <a:t>‹#›</a:t>
            </a:fld>
            <a:endParaRPr lang="fi-FI"/>
          </a:p>
        </p:txBody>
      </p:sp>
      <p:grpSp>
        <p:nvGrpSpPr>
          <p:cNvPr id="7" name="Ryhmä 6"/>
          <p:cNvGrpSpPr/>
          <p:nvPr userDrawn="1"/>
        </p:nvGrpSpPr>
        <p:grpSpPr bwMode="black">
          <a:xfrm>
            <a:off x="575052" y="529409"/>
            <a:ext cx="446731" cy="634281"/>
            <a:chOff x="575052" y="529409"/>
            <a:chExt cx="446731" cy="634281"/>
          </a:xfrm>
          <a:solidFill>
            <a:schemeClr val="accent4"/>
          </a:solidFill>
        </p:grpSpPr>
        <p:sp>
          <p:nvSpPr>
            <p:cNvPr id="8" name="Freeform 6"/>
            <p:cNvSpPr>
              <a:spLocks noEditPoints="1"/>
            </p:cNvSpPr>
            <p:nvPr userDrawn="1"/>
          </p:nvSpPr>
          <p:spPr bwMode="black">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solidFill>
              <a:srgbClr val="01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7"/>
            <p:cNvSpPr>
              <a:spLocks/>
            </p:cNvSpPr>
            <p:nvPr userDrawn="1"/>
          </p:nvSpPr>
          <p:spPr bwMode="black">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solidFill>
              <a:srgbClr val="2340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8"/>
            <p:cNvSpPr>
              <a:spLocks/>
            </p:cNvSpPr>
            <p:nvPr userDrawn="1"/>
          </p:nvSpPr>
          <p:spPr bwMode="black">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solidFill>
              <a:srgbClr val="2340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9"/>
            <p:cNvSpPr>
              <a:spLocks/>
            </p:cNvSpPr>
            <p:nvPr userDrawn="1"/>
          </p:nvSpPr>
          <p:spPr bwMode="black">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solidFill>
              <a:srgbClr val="2340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cxnSp>
        <p:nvCxnSpPr>
          <p:cNvPr id="12" name="Suora yhdysviiva 11"/>
          <p:cNvCxnSpPr/>
          <p:nvPr userDrawn="1"/>
        </p:nvCxnSpPr>
        <p:spPr>
          <a:xfrm>
            <a:off x="341313" y="332656"/>
            <a:ext cx="1016000" cy="0"/>
          </a:xfrm>
          <a:prstGeom prst="line">
            <a:avLst/>
          </a:prstGeom>
          <a:ln w="22225">
            <a:solidFill>
              <a:srgbClr val="01AEEF"/>
            </a:solidFill>
          </a:ln>
        </p:spPr>
        <p:style>
          <a:lnRef idx="1">
            <a:schemeClr val="accent1"/>
          </a:lnRef>
          <a:fillRef idx="0">
            <a:schemeClr val="accent1"/>
          </a:fillRef>
          <a:effectRef idx="0">
            <a:schemeClr val="accent1"/>
          </a:effectRef>
          <a:fontRef idx="minor">
            <a:schemeClr val="tx1"/>
          </a:fontRef>
        </p:style>
      </p:cxnSp>
      <p:cxnSp>
        <p:nvCxnSpPr>
          <p:cNvPr id="13" name="Suora yhdysviiva 12"/>
          <p:cNvCxnSpPr/>
          <p:nvPr userDrawn="1"/>
        </p:nvCxnSpPr>
        <p:spPr>
          <a:xfrm>
            <a:off x="1566863" y="332656"/>
            <a:ext cx="4421187" cy="0"/>
          </a:xfrm>
          <a:prstGeom prst="line">
            <a:avLst/>
          </a:prstGeom>
          <a:ln w="22225">
            <a:solidFill>
              <a:srgbClr val="01AEEF"/>
            </a:solidFill>
          </a:ln>
        </p:spPr>
        <p:style>
          <a:lnRef idx="1">
            <a:schemeClr val="accent1"/>
          </a:lnRef>
          <a:fillRef idx="0">
            <a:schemeClr val="accent1"/>
          </a:fillRef>
          <a:effectRef idx="0">
            <a:schemeClr val="accent1"/>
          </a:effectRef>
          <a:fontRef idx="minor">
            <a:schemeClr val="tx1"/>
          </a:fontRef>
        </p:style>
      </p:cxnSp>
      <p:cxnSp>
        <p:nvCxnSpPr>
          <p:cNvPr id="14" name="Suora yhdysviiva 13"/>
          <p:cNvCxnSpPr/>
          <p:nvPr userDrawn="1"/>
        </p:nvCxnSpPr>
        <p:spPr>
          <a:xfrm>
            <a:off x="6205538" y="332656"/>
            <a:ext cx="5641974" cy="0"/>
          </a:xfrm>
          <a:prstGeom prst="line">
            <a:avLst/>
          </a:prstGeom>
          <a:ln w="22225">
            <a:solidFill>
              <a:srgbClr val="01AEEF"/>
            </a:solidFill>
          </a:ln>
        </p:spPr>
        <p:style>
          <a:lnRef idx="1">
            <a:schemeClr val="accent1"/>
          </a:lnRef>
          <a:fillRef idx="0">
            <a:schemeClr val="accent1"/>
          </a:fillRef>
          <a:effectRef idx="0">
            <a:schemeClr val="accent1"/>
          </a:effectRef>
          <a:fontRef idx="minor">
            <a:schemeClr val="tx1"/>
          </a:fontRef>
        </p:style>
      </p:cxnSp>
      <p:sp>
        <p:nvSpPr>
          <p:cNvPr id="16" name="Tekstiruutu 15"/>
          <p:cNvSpPr txBox="1"/>
          <p:nvPr userDrawn="1"/>
        </p:nvSpPr>
        <p:spPr>
          <a:xfrm>
            <a:off x="9707213" y="6436800"/>
            <a:ext cx="2140299" cy="216000"/>
          </a:xfrm>
          <a:prstGeom prst="rect">
            <a:avLst/>
          </a:prstGeom>
          <a:noFill/>
        </p:spPr>
        <p:txBody>
          <a:bodyPr wrap="square" lIns="0" tIns="0" rIns="0" bIns="0" rtlCol="0" anchor="ctr" anchorCtr="0">
            <a:noAutofit/>
          </a:bodyPr>
          <a:lstStyle/>
          <a:p>
            <a:pPr algn="r"/>
            <a:r>
              <a:rPr lang="fi-FI" sz="600" b="1" dirty="0" smtClean="0">
                <a:solidFill>
                  <a:schemeClr val="tx2"/>
                </a:solidFill>
              </a:rPr>
              <a:t>Oulun yliopisto</a:t>
            </a:r>
            <a:endParaRPr lang="fi-FI" sz="600" b="1" dirty="0">
              <a:solidFill>
                <a:schemeClr val="tx2"/>
              </a:solidFill>
            </a:endParaRPr>
          </a:p>
        </p:txBody>
      </p:sp>
    </p:spTree>
    <p:extLst>
      <p:ext uri="{BB962C8B-B14F-4D97-AF65-F5344CB8AC3E}">
        <p14:creationId xmlns:p14="http://schemas.microsoft.com/office/powerpoint/2010/main" val="409077733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yhjä 2">
    <p:bg>
      <p:bgPr>
        <a:solidFill>
          <a:srgbClr val="67686A"/>
        </a:solidFill>
        <a:effectLst/>
      </p:bgPr>
    </p:bg>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lvl1pPr>
              <a:defRPr>
                <a:solidFill>
                  <a:srgbClr val="FF8900"/>
                </a:solidFill>
              </a:defRPr>
            </a:lvl1pPr>
          </a:lstStyle>
          <a:p>
            <a:fld id="{14D5394E-C853-4312-A3E7-959BAF5A46C0}" type="datetime1">
              <a:rPr lang="fi-FI" smtClean="0"/>
              <a:t>29.9.2016</a:t>
            </a:fld>
            <a:endParaRPr lang="fi-FI"/>
          </a:p>
        </p:txBody>
      </p:sp>
      <p:sp>
        <p:nvSpPr>
          <p:cNvPr id="5" name="Alatunnisteen paikkamerkki 4"/>
          <p:cNvSpPr>
            <a:spLocks noGrp="1"/>
          </p:cNvSpPr>
          <p:nvPr>
            <p:ph type="ftr" sz="quarter" idx="11"/>
          </p:nvPr>
        </p:nvSpPr>
        <p:spPr/>
        <p:txBody>
          <a:bodyPr/>
          <a:lstStyle>
            <a:lvl1pPr>
              <a:defRPr>
                <a:solidFill>
                  <a:srgbClr val="FF8900"/>
                </a:solidFill>
              </a:defRPr>
            </a:lvl1pPr>
          </a:lstStyle>
          <a:p>
            <a:r>
              <a:rPr lang="fi-FI" smtClean="0"/>
              <a:t>Lisää tarvittaessa alatunnisteteksti</a:t>
            </a:r>
            <a:endParaRPr lang="fi-FI"/>
          </a:p>
        </p:txBody>
      </p:sp>
      <p:sp>
        <p:nvSpPr>
          <p:cNvPr id="6" name="Dian numeron paikkamerkki 5"/>
          <p:cNvSpPr>
            <a:spLocks noGrp="1"/>
          </p:cNvSpPr>
          <p:nvPr>
            <p:ph type="sldNum" sz="quarter" idx="12"/>
          </p:nvPr>
        </p:nvSpPr>
        <p:spPr/>
        <p:txBody>
          <a:bodyPr/>
          <a:lstStyle>
            <a:lvl1pPr>
              <a:defRPr>
                <a:solidFill>
                  <a:srgbClr val="FF8900"/>
                </a:solidFill>
              </a:defRPr>
            </a:lvl1pPr>
          </a:lstStyle>
          <a:p>
            <a:fld id="{799663BE-0A7D-4715-8D39-0EC59974DD85}" type="slidenum">
              <a:rPr lang="fi-FI" smtClean="0"/>
              <a:pPr/>
              <a:t>‹#›</a:t>
            </a:fld>
            <a:endParaRPr lang="fi-FI"/>
          </a:p>
        </p:txBody>
      </p:sp>
      <p:grpSp>
        <p:nvGrpSpPr>
          <p:cNvPr id="7" name="Ryhmä 6"/>
          <p:cNvGrpSpPr/>
          <p:nvPr userDrawn="1"/>
        </p:nvGrpSpPr>
        <p:grpSpPr bwMode="black">
          <a:xfrm>
            <a:off x="575052" y="529409"/>
            <a:ext cx="446731" cy="634281"/>
            <a:chOff x="575052" y="529409"/>
            <a:chExt cx="446731" cy="634281"/>
          </a:xfrm>
          <a:solidFill>
            <a:schemeClr val="bg1"/>
          </a:solidFill>
        </p:grpSpPr>
        <p:sp>
          <p:nvSpPr>
            <p:cNvPr id="8" name="Freeform 6"/>
            <p:cNvSpPr>
              <a:spLocks noEditPoints="1"/>
            </p:cNvSpPr>
            <p:nvPr userDrawn="1"/>
          </p:nvSpPr>
          <p:spPr bwMode="black">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7"/>
            <p:cNvSpPr>
              <a:spLocks/>
            </p:cNvSpPr>
            <p:nvPr userDrawn="1"/>
          </p:nvSpPr>
          <p:spPr bwMode="black">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solidFill>
              <a:srgbClr val="FF8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8"/>
            <p:cNvSpPr>
              <a:spLocks/>
            </p:cNvSpPr>
            <p:nvPr userDrawn="1"/>
          </p:nvSpPr>
          <p:spPr bwMode="black">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solidFill>
              <a:srgbClr val="FF8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9"/>
            <p:cNvSpPr>
              <a:spLocks/>
            </p:cNvSpPr>
            <p:nvPr userDrawn="1"/>
          </p:nvSpPr>
          <p:spPr bwMode="black">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solidFill>
              <a:srgbClr val="FF8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cxnSp>
        <p:nvCxnSpPr>
          <p:cNvPr id="12" name="Suora yhdysviiva 11"/>
          <p:cNvCxnSpPr/>
          <p:nvPr userDrawn="1"/>
        </p:nvCxnSpPr>
        <p:spPr>
          <a:xfrm>
            <a:off x="341313" y="332656"/>
            <a:ext cx="1016000"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uora yhdysviiva 12"/>
          <p:cNvCxnSpPr/>
          <p:nvPr userDrawn="1"/>
        </p:nvCxnSpPr>
        <p:spPr>
          <a:xfrm>
            <a:off x="1566863" y="332656"/>
            <a:ext cx="4421187"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uora yhdysviiva 13"/>
          <p:cNvCxnSpPr/>
          <p:nvPr userDrawn="1"/>
        </p:nvCxnSpPr>
        <p:spPr>
          <a:xfrm>
            <a:off x="6205538" y="332656"/>
            <a:ext cx="564197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85737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yhjä 3">
    <p:bg>
      <p:bgPr>
        <a:solidFill>
          <a:srgbClr val="23408F"/>
        </a:solidFill>
        <a:effectLst/>
      </p:bgPr>
    </p:bg>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lvl1pPr>
              <a:defRPr>
                <a:solidFill>
                  <a:srgbClr val="FF8900"/>
                </a:solidFill>
              </a:defRPr>
            </a:lvl1pPr>
          </a:lstStyle>
          <a:p>
            <a:fld id="{E0E32EC3-3728-440B-885E-7E7E0F64D9FF}" type="datetime1">
              <a:rPr lang="fi-FI" smtClean="0"/>
              <a:t>29.9.2016</a:t>
            </a:fld>
            <a:endParaRPr lang="fi-FI"/>
          </a:p>
        </p:txBody>
      </p:sp>
      <p:sp>
        <p:nvSpPr>
          <p:cNvPr id="5" name="Alatunnisteen paikkamerkki 4"/>
          <p:cNvSpPr>
            <a:spLocks noGrp="1"/>
          </p:cNvSpPr>
          <p:nvPr>
            <p:ph type="ftr" sz="quarter" idx="11"/>
          </p:nvPr>
        </p:nvSpPr>
        <p:spPr/>
        <p:txBody>
          <a:bodyPr/>
          <a:lstStyle>
            <a:lvl1pPr>
              <a:defRPr>
                <a:solidFill>
                  <a:srgbClr val="FF8900"/>
                </a:solidFill>
              </a:defRPr>
            </a:lvl1pPr>
          </a:lstStyle>
          <a:p>
            <a:r>
              <a:rPr lang="fi-FI" smtClean="0"/>
              <a:t>Lisää tarvittaessa alatunnisteteksti</a:t>
            </a:r>
            <a:endParaRPr lang="fi-FI"/>
          </a:p>
        </p:txBody>
      </p:sp>
      <p:sp>
        <p:nvSpPr>
          <p:cNvPr id="6" name="Dian numeron paikkamerkki 5"/>
          <p:cNvSpPr>
            <a:spLocks noGrp="1"/>
          </p:cNvSpPr>
          <p:nvPr>
            <p:ph type="sldNum" sz="quarter" idx="12"/>
          </p:nvPr>
        </p:nvSpPr>
        <p:spPr/>
        <p:txBody>
          <a:bodyPr/>
          <a:lstStyle>
            <a:lvl1pPr>
              <a:defRPr>
                <a:solidFill>
                  <a:srgbClr val="FF8900"/>
                </a:solidFill>
              </a:defRPr>
            </a:lvl1pPr>
          </a:lstStyle>
          <a:p>
            <a:fld id="{799663BE-0A7D-4715-8D39-0EC59974DD85}" type="slidenum">
              <a:rPr lang="fi-FI" smtClean="0"/>
              <a:pPr/>
              <a:t>‹#›</a:t>
            </a:fld>
            <a:endParaRPr lang="fi-FI"/>
          </a:p>
        </p:txBody>
      </p:sp>
      <p:grpSp>
        <p:nvGrpSpPr>
          <p:cNvPr id="7" name="Ryhmä 6"/>
          <p:cNvGrpSpPr/>
          <p:nvPr userDrawn="1"/>
        </p:nvGrpSpPr>
        <p:grpSpPr bwMode="black">
          <a:xfrm>
            <a:off x="575052" y="529409"/>
            <a:ext cx="446731" cy="634281"/>
            <a:chOff x="575052" y="529409"/>
            <a:chExt cx="446731" cy="634281"/>
          </a:xfrm>
          <a:solidFill>
            <a:schemeClr val="bg1"/>
          </a:solidFill>
        </p:grpSpPr>
        <p:sp>
          <p:nvSpPr>
            <p:cNvPr id="8" name="Freeform 6"/>
            <p:cNvSpPr>
              <a:spLocks noEditPoints="1"/>
            </p:cNvSpPr>
            <p:nvPr userDrawn="1"/>
          </p:nvSpPr>
          <p:spPr bwMode="black">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7"/>
            <p:cNvSpPr>
              <a:spLocks/>
            </p:cNvSpPr>
            <p:nvPr userDrawn="1"/>
          </p:nvSpPr>
          <p:spPr bwMode="black">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solidFill>
              <a:srgbClr val="FF8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8"/>
            <p:cNvSpPr>
              <a:spLocks/>
            </p:cNvSpPr>
            <p:nvPr userDrawn="1"/>
          </p:nvSpPr>
          <p:spPr bwMode="black">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solidFill>
              <a:srgbClr val="FF8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9"/>
            <p:cNvSpPr>
              <a:spLocks/>
            </p:cNvSpPr>
            <p:nvPr userDrawn="1"/>
          </p:nvSpPr>
          <p:spPr bwMode="black">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solidFill>
              <a:srgbClr val="FF8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cxnSp>
        <p:nvCxnSpPr>
          <p:cNvPr id="12" name="Suora yhdysviiva 11"/>
          <p:cNvCxnSpPr/>
          <p:nvPr userDrawn="1"/>
        </p:nvCxnSpPr>
        <p:spPr>
          <a:xfrm>
            <a:off x="341313" y="332656"/>
            <a:ext cx="1016000"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uora yhdysviiva 12"/>
          <p:cNvCxnSpPr/>
          <p:nvPr userDrawn="1"/>
        </p:nvCxnSpPr>
        <p:spPr>
          <a:xfrm>
            <a:off x="1566863" y="332656"/>
            <a:ext cx="4421187"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uora yhdysviiva 13"/>
          <p:cNvCxnSpPr/>
          <p:nvPr userDrawn="1"/>
        </p:nvCxnSpPr>
        <p:spPr>
          <a:xfrm>
            <a:off x="6205538" y="332656"/>
            <a:ext cx="564197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23047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yhjä 4">
    <p:bg>
      <p:bgPr>
        <a:solidFill>
          <a:srgbClr val="01AEEF"/>
        </a:solidFill>
        <a:effectLst/>
      </p:bgPr>
    </p:bg>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lvl1pPr>
              <a:defRPr>
                <a:solidFill>
                  <a:srgbClr val="FFF200"/>
                </a:solidFill>
              </a:defRPr>
            </a:lvl1pPr>
          </a:lstStyle>
          <a:p>
            <a:fld id="{F6B84ADE-9183-4202-AE2C-E4A19CEE6C29}" type="datetime1">
              <a:rPr lang="fi-FI" smtClean="0"/>
              <a:t>29.9.2016</a:t>
            </a:fld>
            <a:endParaRPr lang="fi-FI"/>
          </a:p>
        </p:txBody>
      </p:sp>
      <p:sp>
        <p:nvSpPr>
          <p:cNvPr id="5" name="Alatunnisteen paikkamerkki 4"/>
          <p:cNvSpPr>
            <a:spLocks noGrp="1"/>
          </p:cNvSpPr>
          <p:nvPr>
            <p:ph type="ftr" sz="quarter" idx="11"/>
          </p:nvPr>
        </p:nvSpPr>
        <p:spPr/>
        <p:txBody>
          <a:bodyPr/>
          <a:lstStyle>
            <a:lvl1pPr>
              <a:defRPr>
                <a:solidFill>
                  <a:srgbClr val="FFF200"/>
                </a:solidFill>
              </a:defRPr>
            </a:lvl1pPr>
          </a:lstStyle>
          <a:p>
            <a:r>
              <a:rPr lang="fi-FI" smtClean="0"/>
              <a:t>Lisää tarvittaessa alatunnisteteksti</a:t>
            </a:r>
            <a:endParaRPr lang="fi-FI"/>
          </a:p>
        </p:txBody>
      </p:sp>
      <p:sp>
        <p:nvSpPr>
          <p:cNvPr id="6" name="Dian numeron paikkamerkki 5"/>
          <p:cNvSpPr>
            <a:spLocks noGrp="1"/>
          </p:cNvSpPr>
          <p:nvPr>
            <p:ph type="sldNum" sz="quarter" idx="12"/>
          </p:nvPr>
        </p:nvSpPr>
        <p:spPr/>
        <p:txBody>
          <a:bodyPr/>
          <a:lstStyle>
            <a:lvl1pPr>
              <a:defRPr>
                <a:solidFill>
                  <a:srgbClr val="FFF200"/>
                </a:solidFill>
              </a:defRPr>
            </a:lvl1pPr>
          </a:lstStyle>
          <a:p>
            <a:fld id="{799663BE-0A7D-4715-8D39-0EC59974DD85}" type="slidenum">
              <a:rPr lang="fi-FI" smtClean="0"/>
              <a:pPr/>
              <a:t>‹#›</a:t>
            </a:fld>
            <a:endParaRPr lang="fi-FI"/>
          </a:p>
        </p:txBody>
      </p:sp>
      <p:grpSp>
        <p:nvGrpSpPr>
          <p:cNvPr id="7" name="Ryhmä 6"/>
          <p:cNvGrpSpPr/>
          <p:nvPr userDrawn="1"/>
        </p:nvGrpSpPr>
        <p:grpSpPr bwMode="black">
          <a:xfrm>
            <a:off x="575052" y="529409"/>
            <a:ext cx="446731" cy="634281"/>
            <a:chOff x="575052" y="529409"/>
            <a:chExt cx="446731" cy="634281"/>
          </a:xfrm>
          <a:solidFill>
            <a:srgbClr val="FFF200"/>
          </a:solidFill>
        </p:grpSpPr>
        <p:sp>
          <p:nvSpPr>
            <p:cNvPr id="8" name="Freeform 6"/>
            <p:cNvSpPr>
              <a:spLocks noEditPoints="1"/>
            </p:cNvSpPr>
            <p:nvPr userDrawn="1"/>
          </p:nvSpPr>
          <p:spPr bwMode="black">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7"/>
            <p:cNvSpPr>
              <a:spLocks/>
            </p:cNvSpPr>
            <p:nvPr userDrawn="1"/>
          </p:nvSpPr>
          <p:spPr bwMode="black">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8"/>
            <p:cNvSpPr>
              <a:spLocks/>
            </p:cNvSpPr>
            <p:nvPr userDrawn="1"/>
          </p:nvSpPr>
          <p:spPr bwMode="black">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9"/>
            <p:cNvSpPr>
              <a:spLocks/>
            </p:cNvSpPr>
            <p:nvPr userDrawn="1"/>
          </p:nvSpPr>
          <p:spPr bwMode="black">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cxnSp>
        <p:nvCxnSpPr>
          <p:cNvPr id="12" name="Suora yhdysviiva 11"/>
          <p:cNvCxnSpPr/>
          <p:nvPr userDrawn="1"/>
        </p:nvCxnSpPr>
        <p:spPr>
          <a:xfrm>
            <a:off x="341313" y="332656"/>
            <a:ext cx="1016000" cy="0"/>
          </a:xfrm>
          <a:prstGeom prst="line">
            <a:avLst/>
          </a:prstGeom>
          <a:ln w="22225">
            <a:solidFill>
              <a:srgbClr val="FFF200"/>
            </a:solidFill>
          </a:ln>
        </p:spPr>
        <p:style>
          <a:lnRef idx="1">
            <a:schemeClr val="accent1"/>
          </a:lnRef>
          <a:fillRef idx="0">
            <a:schemeClr val="accent1"/>
          </a:fillRef>
          <a:effectRef idx="0">
            <a:schemeClr val="accent1"/>
          </a:effectRef>
          <a:fontRef idx="minor">
            <a:schemeClr val="tx1"/>
          </a:fontRef>
        </p:style>
      </p:cxnSp>
      <p:cxnSp>
        <p:nvCxnSpPr>
          <p:cNvPr id="13" name="Suora yhdysviiva 12"/>
          <p:cNvCxnSpPr/>
          <p:nvPr userDrawn="1"/>
        </p:nvCxnSpPr>
        <p:spPr>
          <a:xfrm>
            <a:off x="1566863" y="332656"/>
            <a:ext cx="4421187" cy="0"/>
          </a:xfrm>
          <a:prstGeom prst="line">
            <a:avLst/>
          </a:prstGeom>
          <a:ln w="22225">
            <a:solidFill>
              <a:srgbClr val="FFF200"/>
            </a:solidFill>
          </a:ln>
        </p:spPr>
        <p:style>
          <a:lnRef idx="1">
            <a:schemeClr val="accent1"/>
          </a:lnRef>
          <a:fillRef idx="0">
            <a:schemeClr val="accent1"/>
          </a:fillRef>
          <a:effectRef idx="0">
            <a:schemeClr val="accent1"/>
          </a:effectRef>
          <a:fontRef idx="minor">
            <a:schemeClr val="tx1"/>
          </a:fontRef>
        </p:style>
      </p:cxnSp>
      <p:cxnSp>
        <p:nvCxnSpPr>
          <p:cNvPr id="14" name="Suora yhdysviiva 13"/>
          <p:cNvCxnSpPr/>
          <p:nvPr userDrawn="1"/>
        </p:nvCxnSpPr>
        <p:spPr>
          <a:xfrm>
            <a:off x="6205538" y="332656"/>
            <a:ext cx="5641974" cy="0"/>
          </a:xfrm>
          <a:prstGeom prst="line">
            <a:avLst/>
          </a:prstGeom>
          <a:ln w="22225">
            <a:solidFill>
              <a:srgbClr val="FFF2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8749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Otsikko 1">
    <p:spTree>
      <p:nvGrpSpPr>
        <p:cNvPr id="1" name=""/>
        <p:cNvGrpSpPr/>
        <p:nvPr/>
      </p:nvGrpSpPr>
      <p:grpSpPr>
        <a:xfrm>
          <a:off x="0" y="0"/>
          <a:ext cx="0" cy="0"/>
          <a:chOff x="0" y="0"/>
          <a:chExt cx="0" cy="0"/>
        </a:xfrm>
      </p:grpSpPr>
      <p:sp>
        <p:nvSpPr>
          <p:cNvPr id="2" name="Otsikko 1"/>
          <p:cNvSpPr>
            <a:spLocks noGrp="1"/>
          </p:cNvSpPr>
          <p:nvPr>
            <p:ph type="ctrTitle"/>
          </p:nvPr>
        </p:nvSpPr>
        <p:spPr>
          <a:xfrm>
            <a:off x="6095999" y="579600"/>
            <a:ext cx="5756275" cy="3564000"/>
          </a:xfrm>
        </p:spPr>
        <p:txBody>
          <a:bodyPr anchor="t" anchorCtr="0">
            <a:noAutofit/>
          </a:bodyPr>
          <a:lstStyle>
            <a:lvl1pPr algn="l">
              <a:defRPr sz="4400">
                <a:solidFill>
                  <a:srgbClr val="23408F"/>
                </a:solidFill>
              </a:defRPr>
            </a:lvl1pPr>
          </a:lstStyle>
          <a:p>
            <a:r>
              <a:rPr lang="en-US" smtClean="0"/>
              <a:t>Click to edit Master title style</a:t>
            </a:r>
            <a:endParaRPr lang="fi-FI" dirty="0"/>
          </a:p>
        </p:txBody>
      </p:sp>
      <p:cxnSp>
        <p:nvCxnSpPr>
          <p:cNvPr id="25" name="Suora yhdysviiva 24"/>
          <p:cNvCxnSpPr/>
          <p:nvPr userDrawn="1"/>
        </p:nvCxnSpPr>
        <p:spPr>
          <a:xfrm>
            <a:off x="341313" y="332656"/>
            <a:ext cx="1016000" cy="0"/>
          </a:xfrm>
          <a:prstGeom prst="line">
            <a:avLst/>
          </a:prstGeom>
          <a:ln w="22225">
            <a:solidFill>
              <a:srgbClr val="01AEEF"/>
            </a:solidFill>
          </a:ln>
        </p:spPr>
        <p:style>
          <a:lnRef idx="1">
            <a:schemeClr val="accent1"/>
          </a:lnRef>
          <a:fillRef idx="0">
            <a:schemeClr val="accent1"/>
          </a:fillRef>
          <a:effectRef idx="0">
            <a:schemeClr val="accent1"/>
          </a:effectRef>
          <a:fontRef idx="minor">
            <a:schemeClr val="tx1"/>
          </a:fontRef>
        </p:style>
      </p:cxnSp>
      <p:cxnSp>
        <p:nvCxnSpPr>
          <p:cNvPr id="26" name="Suora yhdysviiva 25"/>
          <p:cNvCxnSpPr/>
          <p:nvPr userDrawn="1"/>
        </p:nvCxnSpPr>
        <p:spPr>
          <a:xfrm>
            <a:off x="1566863" y="332656"/>
            <a:ext cx="4421187" cy="0"/>
          </a:xfrm>
          <a:prstGeom prst="line">
            <a:avLst/>
          </a:prstGeom>
          <a:ln w="22225">
            <a:solidFill>
              <a:srgbClr val="01AEEF"/>
            </a:solidFill>
          </a:ln>
        </p:spPr>
        <p:style>
          <a:lnRef idx="1">
            <a:schemeClr val="accent1"/>
          </a:lnRef>
          <a:fillRef idx="0">
            <a:schemeClr val="accent1"/>
          </a:fillRef>
          <a:effectRef idx="0">
            <a:schemeClr val="accent1"/>
          </a:effectRef>
          <a:fontRef idx="minor">
            <a:schemeClr val="tx1"/>
          </a:fontRef>
        </p:style>
      </p:cxnSp>
      <p:cxnSp>
        <p:nvCxnSpPr>
          <p:cNvPr id="27" name="Suora yhdysviiva 26"/>
          <p:cNvCxnSpPr/>
          <p:nvPr userDrawn="1"/>
        </p:nvCxnSpPr>
        <p:spPr>
          <a:xfrm>
            <a:off x="6205538" y="332656"/>
            <a:ext cx="5641974" cy="0"/>
          </a:xfrm>
          <a:prstGeom prst="line">
            <a:avLst/>
          </a:prstGeom>
          <a:ln w="22225">
            <a:solidFill>
              <a:srgbClr val="01AEEF"/>
            </a:solidFill>
          </a:ln>
        </p:spPr>
        <p:style>
          <a:lnRef idx="1">
            <a:schemeClr val="accent1"/>
          </a:lnRef>
          <a:fillRef idx="0">
            <a:schemeClr val="accent1"/>
          </a:fillRef>
          <a:effectRef idx="0">
            <a:schemeClr val="accent1"/>
          </a:effectRef>
          <a:fontRef idx="minor">
            <a:schemeClr val="tx1"/>
          </a:fontRef>
        </p:style>
      </p:cxnSp>
      <p:grpSp>
        <p:nvGrpSpPr>
          <p:cNvPr id="28" name="Ryhmä 27"/>
          <p:cNvGrpSpPr>
            <a:grpSpLocks noChangeAspect="1"/>
          </p:cNvGrpSpPr>
          <p:nvPr userDrawn="1"/>
        </p:nvGrpSpPr>
        <p:grpSpPr bwMode="black">
          <a:xfrm>
            <a:off x="1793269" y="908720"/>
            <a:ext cx="2937690" cy="4770000"/>
            <a:chOff x="4463854" y="734641"/>
            <a:chExt cx="3243719" cy="5266907"/>
          </a:xfrm>
          <a:solidFill>
            <a:srgbClr val="01AEF0"/>
          </a:solidFill>
        </p:grpSpPr>
        <p:sp>
          <p:nvSpPr>
            <p:cNvPr id="29" name="Freeform 6"/>
            <p:cNvSpPr>
              <a:spLocks noEditPoints="1"/>
            </p:cNvSpPr>
            <p:nvPr userDrawn="1"/>
          </p:nvSpPr>
          <p:spPr bwMode="black">
            <a:xfrm>
              <a:off x="4806713" y="2213173"/>
              <a:ext cx="2568781" cy="2167016"/>
            </a:xfrm>
            <a:custGeom>
              <a:avLst/>
              <a:gdLst>
                <a:gd name="T0" fmla="*/ 618 w 2858"/>
                <a:gd name="T1" fmla="*/ 1434 h 2411"/>
                <a:gd name="T2" fmla="*/ 727 w 2858"/>
                <a:gd name="T3" fmla="*/ 2411 h 2411"/>
                <a:gd name="T4" fmla="*/ 2131 w 2858"/>
                <a:gd name="T5" fmla="*/ 2411 h 2411"/>
                <a:gd name="T6" fmla="*/ 2238 w 2858"/>
                <a:gd name="T7" fmla="*/ 1434 h 2411"/>
                <a:gd name="T8" fmla="*/ 2461 w 2858"/>
                <a:gd name="T9" fmla="*/ 1434 h 2411"/>
                <a:gd name="T10" fmla="*/ 2858 w 2858"/>
                <a:gd name="T11" fmla="*/ 1434 h 2411"/>
                <a:gd name="T12" fmla="*/ 2858 w 2858"/>
                <a:gd name="T13" fmla="*/ 0 h 2411"/>
                <a:gd name="T14" fmla="*/ 2063 w 2858"/>
                <a:gd name="T15" fmla="*/ 0 h 2411"/>
                <a:gd name="T16" fmla="*/ 2063 w 2858"/>
                <a:gd name="T17" fmla="*/ 117 h 2411"/>
                <a:gd name="T18" fmla="*/ 2063 w 2858"/>
                <a:gd name="T19" fmla="*/ 553 h 2411"/>
                <a:gd name="T20" fmla="*/ 1825 w 2858"/>
                <a:gd name="T21" fmla="*/ 553 h 2411"/>
                <a:gd name="T22" fmla="*/ 1825 w 2858"/>
                <a:gd name="T23" fmla="*/ 0 h 2411"/>
                <a:gd name="T24" fmla="*/ 1033 w 2858"/>
                <a:gd name="T25" fmla="*/ 0 h 2411"/>
                <a:gd name="T26" fmla="*/ 1033 w 2858"/>
                <a:gd name="T27" fmla="*/ 553 h 2411"/>
                <a:gd name="T28" fmla="*/ 793 w 2858"/>
                <a:gd name="T29" fmla="*/ 553 h 2411"/>
                <a:gd name="T30" fmla="*/ 793 w 2858"/>
                <a:gd name="T31" fmla="*/ 0 h 2411"/>
                <a:gd name="T32" fmla="*/ 0 w 2858"/>
                <a:gd name="T33" fmla="*/ 0 h 2411"/>
                <a:gd name="T34" fmla="*/ 0 w 2858"/>
                <a:gd name="T35" fmla="*/ 1434 h 2411"/>
                <a:gd name="T36" fmla="*/ 440 w 2858"/>
                <a:gd name="T37" fmla="*/ 1434 h 2411"/>
                <a:gd name="T38" fmla="*/ 618 w 2858"/>
                <a:gd name="T39" fmla="*/ 1434 h 2411"/>
                <a:gd name="T40" fmla="*/ 232 w 2858"/>
                <a:gd name="T41" fmla="*/ 234 h 2411"/>
                <a:gd name="T42" fmla="*/ 561 w 2858"/>
                <a:gd name="T43" fmla="*/ 234 h 2411"/>
                <a:gd name="T44" fmla="*/ 561 w 2858"/>
                <a:gd name="T45" fmla="*/ 785 h 2411"/>
                <a:gd name="T46" fmla="*/ 722 w 2858"/>
                <a:gd name="T47" fmla="*/ 785 h 2411"/>
                <a:gd name="T48" fmla="*/ 1265 w 2858"/>
                <a:gd name="T49" fmla="*/ 785 h 2411"/>
                <a:gd name="T50" fmla="*/ 1265 w 2858"/>
                <a:gd name="T51" fmla="*/ 234 h 2411"/>
                <a:gd name="T52" fmla="*/ 1593 w 2858"/>
                <a:gd name="T53" fmla="*/ 234 h 2411"/>
                <a:gd name="T54" fmla="*/ 1593 w 2858"/>
                <a:gd name="T55" fmla="*/ 785 h 2411"/>
                <a:gd name="T56" fmla="*/ 1752 w 2858"/>
                <a:gd name="T57" fmla="*/ 785 h 2411"/>
                <a:gd name="T58" fmla="*/ 2134 w 2858"/>
                <a:gd name="T59" fmla="*/ 785 h 2411"/>
                <a:gd name="T60" fmla="*/ 2296 w 2858"/>
                <a:gd name="T61" fmla="*/ 785 h 2411"/>
                <a:gd name="T62" fmla="*/ 2296 w 2858"/>
                <a:gd name="T63" fmla="*/ 234 h 2411"/>
                <a:gd name="T64" fmla="*/ 2624 w 2858"/>
                <a:gd name="T65" fmla="*/ 234 h 2411"/>
                <a:gd name="T66" fmla="*/ 2624 w 2858"/>
                <a:gd name="T67" fmla="*/ 1202 h 2411"/>
                <a:gd name="T68" fmla="*/ 2461 w 2858"/>
                <a:gd name="T69" fmla="*/ 1202 h 2411"/>
                <a:gd name="T70" fmla="*/ 2180 w 2858"/>
                <a:gd name="T71" fmla="*/ 1202 h 2411"/>
                <a:gd name="T72" fmla="*/ 2031 w 2858"/>
                <a:gd name="T73" fmla="*/ 1202 h 2411"/>
                <a:gd name="T74" fmla="*/ 1921 w 2858"/>
                <a:gd name="T75" fmla="*/ 2179 h 2411"/>
                <a:gd name="T76" fmla="*/ 935 w 2858"/>
                <a:gd name="T77" fmla="*/ 2179 h 2411"/>
                <a:gd name="T78" fmla="*/ 827 w 2858"/>
                <a:gd name="T79" fmla="*/ 1202 h 2411"/>
                <a:gd name="T80" fmla="*/ 678 w 2858"/>
                <a:gd name="T81" fmla="*/ 1202 h 2411"/>
                <a:gd name="T82" fmla="*/ 440 w 2858"/>
                <a:gd name="T83" fmla="*/ 1202 h 2411"/>
                <a:gd name="T84" fmla="*/ 232 w 2858"/>
                <a:gd name="T85" fmla="*/ 1202 h 2411"/>
                <a:gd name="T86" fmla="*/ 232 w 2858"/>
                <a:gd name="T87" fmla="*/ 234 h 2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58" h="2411">
                  <a:moveTo>
                    <a:pt x="618" y="1434"/>
                  </a:moveTo>
                  <a:lnTo>
                    <a:pt x="727" y="2411"/>
                  </a:lnTo>
                  <a:lnTo>
                    <a:pt x="2131" y="2411"/>
                  </a:lnTo>
                  <a:lnTo>
                    <a:pt x="2238" y="1434"/>
                  </a:lnTo>
                  <a:lnTo>
                    <a:pt x="2461" y="1434"/>
                  </a:lnTo>
                  <a:lnTo>
                    <a:pt x="2858" y="1434"/>
                  </a:lnTo>
                  <a:lnTo>
                    <a:pt x="2858" y="0"/>
                  </a:lnTo>
                  <a:lnTo>
                    <a:pt x="2063" y="0"/>
                  </a:lnTo>
                  <a:lnTo>
                    <a:pt x="2063" y="117"/>
                  </a:lnTo>
                  <a:lnTo>
                    <a:pt x="2063" y="553"/>
                  </a:lnTo>
                  <a:lnTo>
                    <a:pt x="1825" y="553"/>
                  </a:lnTo>
                  <a:lnTo>
                    <a:pt x="1825" y="0"/>
                  </a:lnTo>
                  <a:lnTo>
                    <a:pt x="1033" y="0"/>
                  </a:lnTo>
                  <a:lnTo>
                    <a:pt x="1033" y="553"/>
                  </a:lnTo>
                  <a:lnTo>
                    <a:pt x="793" y="553"/>
                  </a:lnTo>
                  <a:lnTo>
                    <a:pt x="793" y="0"/>
                  </a:lnTo>
                  <a:lnTo>
                    <a:pt x="0" y="0"/>
                  </a:lnTo>
                  <a:lnTo>
                    <a:pt x="0" y="1434"/>
                  </a:lnTo>
                  <a:lnTo>
                    <a:pt x="440" y="1434"/>
                  </a:lnTo>
                  <a:lnTo>
                    <a:pt x="618" y="1434"/>
                  </a:lnTo>
                  <a:close/>
                  <a:moveTo>
                    <a:pt x="232" y="234"/>
                  </a:moveTo>
                  <a:lnTo>
                    <a:pt x="561" y="234"/>
                  </a:lnTo>
                  <a:lnTo>
                    <a:pt x="561" y="785"/>
                  </a:lnTo>
                  <a:lnTo>
                    <a:pt x="722" y="785"/>
                  </a:lnTo>
                  <a:lnTo>
                    <a:pt x="1265" y="785"/>
                  </a:lnTo>
                  <a:lnTo>
                    <a:pt x="1265" y="234"/>
                  </a:lnTo>
                  <a:lnTo>
                    <a:pt x="1593" y="234"/>
                  </a:lnTo>
                  <a:lnTo>
                    <a:pt x="1593" y="785"/>
                  </a:lnTo>
                  <a:lnTo>
                    <a:pt x="1752" y="785"/>
                  </a:lnTo>
                  <a:lnTo>
                    <a:pt x="2134" y="785"/>
                  </a:lnTo>
                  <a:lnTo>
                    <a:pt x="2296" y="785"/>
                  </a:lnTo>
                  <a:lnTo>
                    <a:pt x="2296" y="234"/>
                  </a:lnTo>
                  <a:lnTo>
                    <a:pt x="2624" y="234"/>
                  </a:lnTo>
                  <a:lnTo>
                    <a:pt x="2624" y="1202"/>
                  </a:lnTo>
                  <a:lnTo>
                    <a:pt x="2461" y="1202"/>
                  </a:lnTo>
                  <a:lnTo>
                    <a:pt x="2180" y="1202"/>
                  </a:lnTo>
                  <a:lnTo>
                    <a:pt x="2031" y="1202"/>
                  </a:lnTo>
                  <a:lnTo>
                    <a:pt x="1921" y="2179"/>
                  </a:lnTo>
                  <a:lnTo>
                    <a:pt x="935" y="2179"/>
                  </a:lnTo>
                  <a:lnTo>
                    <a:pt x="827" y="1202"/>
                  </a:lnTo>
                  <a:lnTo>
                    <a:pt x="678" y="1202"/>
                  </a:lnTo>
                  <a:lnTo>
                    <a:pt x="440" y="1202"/>
                  </a:lnTo>
                  <a:lnTo>
                    <a:pt x="232" y="1202"/>
                  </a:lnTo>
                  <a:lnTo>
                    <a:pt x="232" y="2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0" name="Freeform 7"/>
            <p:cNvSpPr>
              <a:spLocks/>
            </p:cNvSpPr>
            <p:nvPr userDrawn="1"/>
          </p:nvSpPr>
          <p:spPr bwMode="black">
            <a:xfrm>
              <a:off x="6509048" y="1003383"/>
              <a:ext cx="761287" cy="761287"/>
            </a:xfrm>
            <a:custGeom>
              <a:avLst/>
              <a:gdLst>
                <a:gd name="T0" fmla="*/ 847 w 847"/>
                <a:gd name="T1" fmla="*/ 159 h 847"/>
                <a:gd name="T2" fmla="*/ 688 w 847"/>
                <a:gd name="T3" fmla="*/ 0 h 847"/>
                <a:gd name="T4" fmla="*/ 672 w 847"/>
                <a:gd name="T5" fmla="*/ 15 h 847"/>
                <a:gd name="T6" fmla="*/ 0 w 847"/>
                <a:gd name="T7" fmla="*/ 687 h 847"/>
                <a:gd name="T8" fmla="*/ 160 w 847"/>
                <a:gd name="T9" fmla="*/ 847 h 847"/>
                <a:gd name="T10" fmla="*/ 847 w 847"/>
                <a:gd name="T11" fmla="*/ 159 h 847"/>
              </a:gdLst>
              <a:ahLst/>
              <a:cxnLst>
                <a:cxn ang="0">
                  <a:pos x="T0" y="T1"/>
                </a:cxn>
                <a:cxn ang="0">
                  <a:pos x="T2" y="T3"/>
                </a:cxn>
                <a:cxn ang="0">
                  <a:pos x="T4" y="T5"/>
                </a:cxn>
                <a:cxn ang="0">
                  <a:pos x="T6" y="T7"/>
                </a:cxn>
                <a:cxn ang="0">
                  <a:pos x="T8" y="T9"/>
                </a:cxn>
                <a:cxn ang="0">
                  <a:pos x="T10" y="T11"/>
                </a:cxn>
              </a:cxnLst>
              <a:rect l="0" t="0" r="r" b="b"/>
              <a:pathLst>
                <a:path w="847" h="847">
                  <a:moveTo>
                    <a:pt x="847" y="159"/>
                  </a:moveTo>
                  <a:lnTo>
                    <a:pt x="688" y="0"/>
                  </a:lnTo>
                  <a:lnTo>
                    <a:pt x="672" y="15"/>
                  </a:lnTo>
                  <a:lnTo>
                    <a:pt x="0" y="687"/>
                  </a:lnTo>
                  <a:lnTo>
                    <a:pt x="160" y="847"/>
                  </a:lnTo>
                  <a:lnTo>
                    <a:pt x="847" y="159"/>
                  </a:lnTo>
                  <a:close/>
                </a:path>
              </a:pathLst>
            </a:custGeom>
            <a:solidFill>
              <a:srgbClr val="2340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1" name="Freeform 8"/>
            <p:cNvSpPr>
              <a:spLocks/>
            </p:cNvSpPr>
            <p:nvPr userDrawn="1"/>
          </p:nvSpPr>
          <p:spPr bwMode="black">
            <a:xfrm>
              <a:off x="4910076" y="1003383"/>
              <a:ext cx="761287" cy="761287"/>
            </a:xfrm>
            <a:custGeom>
              <a:avLst/>
              <a:gdLst>
                <a:gd name="T0" fmla="*/ 687 w 847"/>
                <a:gd name="T1" fmla="*/ 847 h 847"/>
                <a:gd name="T2" fmla="*/ 847 w 847"/>
                <a:gd name="T3" fmla="*/ 687 h 847"/>
                <a:gd name="T4" fmla="*/ 161 w 847"/>
                <a:gd name="T5" fmla="*/ 0 h 847"/>
                <a:gd name="T6" fmla="*/ 0 w 847"/>
                <a:gd name="T7" fmla="*/ 159 h 847"/>
                <a:gd name="T8" fmla="*/ 16 w 847"/>
                <a:gd name="T9" fmla="*/ 175 h 847"/>
                <a:gd name="T10" fmla="*/ 687 w 847"/>
                <a:gd name="T11" fmla="*/ 847 h 847"/>
              </a:gdLst>
              <a:ahLst/>
              <a:cxnLst>
                <a:cxn ang="0">
                  <a:pos x="T0" y="T1"/>
                </a:cxn>
                <a:cxn ang="0">
                  <a:pos x="T2" y="T3"/>
                </a:cxn>
                <a:cxn ang="0">
                  <a:pos x="T4" y="T5"/>
                </a:cxn>
                <a:cxn ang="0">
                  <a:pos x="T6" y="T7"/>
                </a:cxn>
                <a:cxn ang="0">
                  <a:pos x="T8" y="T9"/>
                </a:cxn>
                <a:cxn ang="0">
                  <a:pos x="T10" y="T11"/>
                </a:cxn>
              </a:cxnLst>
              <a:rect l="0" t="0" r="r" b="b"/>
              <a:pathLst>
                <a:path w="847" h="847">
                  <a:moveTo>
                    <a:pt x="687" y="847"/>
                  </a:moveTo>
                  <a:lnTo>
                    <a:pt x="847" y="687"/>
                  </a:lnTo>
                  <a:lnTo>
                    <a:pt x="161" y="0"/>
                  </a:lnTo>
                  <a:lnTo>
                    <a:pt x="0" y="159"/>
                  </a:lnTo>
                  <a:lnTo>
                    <a:pt x="16" y="175"/>
                  </a:lnTo>
                  <a:lnTo>
                    <a:pt x="687" y="847"/>
                  </a:lnTo>
                  <a:close/>
                </a:path>
              </a:pathLst>
            </a:custGeom>
            <a:solidFill>
              <a:srgbClr val="2340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2" name="Freeform 9"/>
            <p:cNvSpPr>
              <a:spLocks/>
            </p:cNvSpPr>
            <p:nvPr userDrawn="1"/>
          </p:nvSpPr>
          <p:spPr bwMode="black">
            <a:xfrm>
              <a:off x="5985046" y="734641"/>
              <a:ext cx="203130" cy="870941"/>
            </a:xfrm>
            <a:custGeom>
              <a:avLst/>
              <a:gdLst>
                <a:gd name="T0" fmla="*/ 226 w 226"/>
                <a:gd name="T1" fmla="*/ 0 h 969"/>
                <a:gd name="T2" fmla="*/ 0 w 226"/>
                <a:gd name="T3" fmla="*/ 0 h 969"/>
                <a:gd name="T4" fmla="*/ 0 w 226"/>
                <a:gd name="T5" fmla="*/ 19 h 969"/>
                <a:gd name="T6" fmla="*/ 0 w 226"/>
                <a:gd name="T7" fmla="*/ 969 h 969"/>
                <a:gd name="T8" fmla="*/ 226 w 226"/>
                <a:gd name="T9" fmla="*/ 969 h 969"/>
                <a:gd name="T10" fmla="*/ 226 w 226"/>
                <a:gd name="T11" fmla="*/ 0 h 969"/>
              </a:gdLst>
              <a:ahLst/>
              <a:cxnLst>
                <a:cxn ang="0">
                  <a:pos x="T0" y="T1"/>
                </a:cxn>
                <a:cxn ang="0">
                  <a:pos x="T2" y="T3"/>
                </a:cxn>
                <a:cxn ang="0">
                  <a:pos x="T4" y="T5"/>
                </a:cxn>
                <a:cxn ang="0">
                  <a:pos x="T6" y="T7"/>
                </a:cxn>
                <a:cxn ang="0">
                  <a:pos x="T8" y="T9"/>
                </a:cxn>
                <a:cxn ang="0">
                  <a:pos x="T10" y="T11"/>
                </a:cxn>
              </a:cxnLst>
              <a:rect l="0" t="0" r="r" b="b"/>
              <a:pathLst>
                <a:path w="226" h="969">
                  <a:moveTo>
                    <a:pt x="226" y="0"/>
                  </a:moveTo>
                  <a:lnTo>
                    <a:pt x="0" y="0"/>
                  </a:lnTo>
                  <a:lnTo>
                    <a:pt x="0" y="19"/>
                  </a:lnTo>
                  <a:lnTo>
                    <a:pt x="0" y="969"/>
                  </a:lnTo>
                  <a:lnTo>
                    <a:pt x="226" y="969"/>
                  </a:lnTo>
                  <a:lnTo>
                    <a:pt x="226" y="0"/>
                  </a:lnTo>
                  <a:close/>
                </a:path>
              </a:pathLst>
            </a:custGeom>
            <a:solidFill>
              <a:srgbClr val="2340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3" name="Freeform 6"/>
            <p:cNvSpPr>
              <a:spLocks noEditPoints="1"/>
            </p:cNvSpPr>
            <p:nvPr userDrawn="1"/>
          </p:nvSpPr>
          <p:spPr bwMode="black">
            <a:xfrm>
              <a:off x="4796285" y="2225184"/>
              <a:ext cx="2578857" cy="2173393"/>
            </a:xfrm>
            <a:custGeom>
              <a:avLst/>
              <a:gdLst>
                <a:gd name="T0" fmla="*/ 887 w 4096"/>
                <a:gd name="T1" fmla="*/ 2054 h 3452"/>
                <a:gd name="T2" fmla="*/ 1042 w 4096"/>
                <a:gd name="T3" fmla="*/ 3452 h 3452"/>
                <a:gd name="T4" fmla="*/ 3054 w 4096"/>
                <a:gd name="T5" fmla="*/ 3452 h 3452"/>
                <a:gd name="T6" fmla="*/ 3209 w 4096"/>
                <a:gd name="T7" fmla="*/ 2054 h 3452"/>
                <a:gd name="T8" fmla="*/ 3526 w 4096"/>
                <a:gd name="T9" fmla="*/ 2054 h 3452"/>
                <a:gd name="T10" fmla="*/ 4096 w 4096"/>
                <a:gd name="T11" fmla="*/ 2054 h 3452"/>
                <a:gd name="T12" fmla="*/ 4096 w 4096"/>
                <a:gd name="T13" fmla="*/ 0 h 3452"/>
                <a:gd name="T14" fmla="*/ 2958 w 4096"/>
                <a:gd name="T15" fmla="*/ 0 h 3452"/>
                <a:gd name="T16" fmla="*/ 2958 w 4096"/>
                <a:gd name="T17" fmla="*/ 165 h 3452"/>
                <a:gd name="T18" fmla="*/ 2958 w 4096"/>
                <a:gd name="T19" fmla="*/ 791 h 3452"/>
                <a:gd name="T20" fmla="*/ 2616 w 4096"/>
                <a:gd name="T21" fmla="*/ 791 h 3452"/>
                <a:gd name="T22" fmla="*/ 2616 w 4096"/>
                <a:gd name="T23" fmla="*/ 0 h 3452"/>
                <a:gd name="T24" fmla="*/ 1480 w 4096"/>
                <a:gd name="T25" fmla="*/ 0 h 3452"/>
                <a:gd name="T26" fmla="*/ 1480 w 4096"/>
                <a:gd name="T27" fmla="*/ 791 h 3452"/>
                <a:gd name="T28" fmla="*/ 1138 w 4096"/>
                <a:gd name="T29" fmla="*/ 791 h 3452"/>
                <a:gd name="T30" fmla="*/ 1138 w 4096"/>
                <a:gd name="T31" fmla="*/ 0 h 3452"/>
                <a:gd name="T32" fmla="*/ 0 w 4096"/>
                <a:gd name="T33" fmla="*/ 0 h 3452"/>
                <a:gd name="T34" fmla="*/ 0 w 4096"/>
                <a:gd name="T35" fmla="*/ 2054 h 3452"/>
                <a:gd name="T36" fmla="*/ 631 w 4096"/>
                <a:gd name="T37" fmla="*/ 2054 h 3452"/>
                <a:gd name="T38" fmla="*/ 887 w 4096"/>
                <a:gd name="T39" fmla="*/ 2054 h 3452"/>
                <a:gd name="T40" fmla="*/ 334 w 4096"/>
                <a:gd name="T41" fmla="*/ 332 h 3452"/>
                <a:gd name="T42" fmla="*/ 804 w 4096"/>
                <a:gd name="T43" fmla="*/ 332 h 3452"/>
                <a:gd name="T44" fmla="*/ 804 w 4096"/>
                <a:gd name="T45" fmla="*/ 1123 h 3452"/>
                <a:gd name="T46" fmla="*/ 1036 w 4096"/>
                <a:gd name="T47" fmla="*/ 1123 h 3452"/>
                <a:gd name="T48" fmla="*/ 1812 w 4096"/>
                <a:gd name="T49" fmla="*/ 1123 h 3452"/>
                <a:gd name="T50" fmla="*/ 1812 w 4096"/>
                <a:gd name="T51" fmla="*/ 332 h 3452"/>
                <a:gd name="T52" fmla="*/ 2284 w 4096"/>
                <a:gd name="T53" fmla="*/ 332 h 3452"/>
                <a:gd name="T54" fmla="*/ 2284 w 4096"/>
                <a:gd name="T55" fmla="*/ 1123 h 3452"/>
                <a:gd name="T56" fmla="*/ 2513 w 4096"/>
                <a:gd name="T57" fmla="*/ 1123 h 3452"/>
                <a:gd name="T58" fmla="*/ 3060 w 4096"/>
                <a:gd name="T59" fmla="*/ 1123 h 3452"/>
                <a:gd name="T60" fmla="*/ 3292 w 4096"/>
                <a:gd name="T61" fmla="*/ 1123 h 3452"/>
                <a:gd name="T62" fmla="*/ 3292 w 4096"/>
                <a:gd name="T63" fmla="*/ 332 h 3452"/>
                <a:gd name="T64" fmla="*/ 3762 w 4096"/>
                <a:gd name="T65" fmla="*/ 332 h 3452"/>
                <a:gd name="T66" fmla="*/ 3762 w 4096"/>
                <a:gd name="T67" fmla="*/ 1720 h 3452"/>
                <a:gd name="T68" fmla="*/ 3526 w 4096"/>
                <a:gd name="T69" fmla="*/ 1720 h 3452"/>
                <a:gd name="T70" fmla="*/ 3125 w 4096"/>
                <a:gd name="T71" fmla="*/ 1720 h 3452"/>
                <a:gd name="T72" fmla="*/ 2910 w 4096"/>
                <a:gd name="T73" fmla="*/ 1720 h 3452"/>
                <a:gd name="T74" fmla="*/ 2754 w 4096"/>
                <a:gd name="T75" fmla="*/ 3120 h 3452"/>
                <a:gd name="T76" fmla="*/ 1342 w 4096"/>
                <a:gd name="T77" fmla="*/ 3120 h 3452"/>
                <a:gd name="T78" fmla="*/ 1184 w 4096"/>
                <a:gd name="T79" fmla="*/ 1720 h 3452"/>
                <a:gd name="T80" fmla="*/ 971 w 4096"/>
                <a:gd name="T81" fmla="*/ 1720 h 3452"/>
                <a:gd name="T82" fmla="*/ 631 w 4096"/>
                <a:gd name="T83" fmla="*/ 1720 h 3452"/>
                <a:gd name="T84" fmla="*/ 334 w 4096"/>
                <a:gd name="T85" fmla="*/ 1720 h 3452"/>
                <a:gd name="T86" fmla="*/ 334 w 4096"/>
                <a:gd name="T87" fmla="*/ 332 h 3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96" h="3452">
                  <a:moveTo>
                    <a:pt x="887" y="2054"/>
                  </a:moveTo>
                  <a:lnTo>
                    <a:pt x="1042" y="3452"/>
                  </a:lnTo>
                  <a:lnTo>
                    <a:pt x="3054" y="3452"/>
                  </a:lnTo>
                  <a:lnTo>
                    <a:pt x="3209" y="2054"/>
                  </a:lnTo>
                  <a:lnTo>
                    <a:pt x="3526" y="2054"/>
                  </a:lnTo>
                  <a:lnTo>
                    <a:pt x="4096" y="2054"/>
                  </a:lnTo>
                  <a:lnTo>
                    <a:pt x="4096" y="0"/>
                  </a:lnTo>
                  <a:lnTo>
                    <a:pt x="2958" y="0"/>
                  </a:lnTo>
                  <a:lnTo>
                    <a:pt x="2958" y="165"/>
                  </a:lnTo>
                  <a:lnTo>
                    <a:pt x="2958" y="791"/>
                  </a:lnTo>
                  <a:lnTo>
                    <a:pt x="2616" y="791"/>
                  </a:lnTo>
                  <a:lnTo>
                    <a:pt x="2616" y="0"/>
                  </a:lnTo>
                  <a:lnTo>
                    <a:pt x="1480" y="0"/>
                  </a:lnTo>
                  <a:lnTo>
                    <a:pt x="1480" y="791"/>
                  </a:lnTo>
                  <a:lnTo>
                    <a:pt x="1138" y="791"/>
                  </a:lnTo>
                  <a:lnTo>
                    <a:pt x="1138" y="0"/>
                  </a:lnTo>
                  <a:lnTo>
                    <a:pt x="0" y="0"/>
                  </a:lnTo>
                  <a:lnTo>
                    <a:pt x="0" y="2054"/>
                  </a:lnTo>
                  <a:lnTo>
                    <a:pt x="631" y="2054"/>
                  </a:lnTo>
                  <a:lnTo>
                    <a:pt x="887" y="2054"/>
                  </a:lnTo>
                  <a:close/>
                  <a:moveTo>
                    <a:pt x="334" y="332"/>
                  </a:moveTo>
                  <a:lnTo>
                    <a:pt x="804" y="332"/>
                  </a:lnTo>
                  <a:lnTo>
                    <a:pt x="804" y="1123"/>
                  </a:lnTo>
                  <a:lnTo>
                    <a:pt x="1036" y="1123"/>
                  </a:lnTo>
                  <a:lnTo>
                    <a:pt x="1812" y="1123"/>
                  </a:lnTo>
                  <a:lnTo>
                    <a:pt x="1812" y="332"/>
                  </a:lnTo>
                  <a:lnTo>
                    <a:pt x="2284" y="332"/>
                  </a:lnTo>
                  <a:lnTo>
                    <a:pt x="2284" y="1123"/>
                  </a:lnTo>
                  <a:lnTo>
                    <a:pt x="2513" y="1123"/>
                  </a:lnTo>
                  <a:lnTo>
                    <a:pt x="3060" y="1123"/>
                  </a:lnTo>
                  <a:lnTo>
                    <a:pt x="3292" y="1123"/>
                  </a:lnTo>
                  <a:lnTo>
                    <a:pt x="3292" y="332"/>
                  </a:lnTo>
                  <a:lnTo>
                    <a:pt x="3762" y="332"/>
                  </a:lnTo>
                  <a:lnTo>
                    <a:pt x="3762" y="1720"/>
                  </a:lnTo>
                  <a:lnTo>
                    <a:pt x="3526" y="1720"/>
                  </a:lnTo>
                  <a:lnTo>
                    <a:pt x="3125" y="1720"/>
                  </a:lnTo>
                  <a:lnTo>
                    <a:pt x="2910" y="1720"/>
                  </a:lnTo>
                  <a:lnTo>
                    <a:pt x="2754" y="3120"/>
                  </a:lnTo>
                  <a:lnTo>
                    <a:pt x="1342" y="3120"/>
                  </a:lnTo>
                  <a:lnTo>
                    <a:pt x="1184" y="1720"/>
                  </a:lnTo>
                  <a:lnTo>
                    <a:pt x="971" y="1720"/>
                  </a:lnTo>
                  <a:lnTo>
                    <a:pt x="631" y="1720"/>
                  </a:lnTo>
                  <a:lnTo>
                    <a:pt x="334" y="1720"/>
                  </a:lnTo>
                  <a:lnTo>
                    <a:pt x="334"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4" name="Freeform 7"/>
            <p:cNvSpPr>
              <a:spLocks/>
            </p:cNvSpPr>
            <p:nvPr userDrawn="1"/>
          </p:nvSpPr>
          <p:spPr bwMode="black">
            <a:xfrm>
              <a:off x="4463854" y="5526827"/>
              <a:ext cx="467796" cy="474721"/>
            </a:xfrm>
            <a:custGeom>
              <a:avLst/>
              <a:gdLst>
                <a:gd name="T0" fmla="*/ 372 w 743"/>
                <a:gd name="T1" fmla="*/ 349 h 754"/>
                <a:gd name="T2" fmla="*/ 368 w 743"/>
                <a:gd name="T3" fmla="*/ 349 h 754"/>
                <a:gd name="T4" fmla="*/ 199 w 743"/>
                <a:gd name="T5" fmla="*/ 0 h 754"/>
                <a:gd name="T6" fmla="*/ 0 w 743"/>
                <a:gd name="T7" fmla="*/ 0 h 754"/>
                <a:gd name="T8" fmla="*/ 276 w 743"/>
                <a:gd name="T9" fmla="*/ 522 h 754"/>
                <a:gd name="T10" fmla="*/ 276 w 743"/>
                <a:gd name="T11" fmla="*/ 754 h 754"/>
                <a:gd name="T12" fmla="*/ 464 w 743"/>
                <a:gd name="T13" fmla="*/ 754 h 754"/>
                <a:gd name="T14" fmla="*/ 464 w 743"/>
                <a:gd name="T15" fmla="*/ 522 h 754"/>
                <a:gd name="T16" fmla="*/ 743 w 743"/>
                <a:gd name="T17" fmla="*/ 0 h 754"/>
                <a:gd name="T18" fmla="*/ 541 w 743"/>
                <a:gd name="T19" fmla="*/ 0 h 754"/>
                <a:gd name="T20" fmla="*/ 372 w 743"/>
                <a:gd name="T21" fmla="*/ 349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3" h="754">
                  <a:moveTo>
                    <a:pt x="372" y="349"/>
                  </a:moveTo>
                  <a:lnTo>
                    <a:pt x="368" y="349"/>
                  </a:lnTo>
                  <a:lnTo>
                    <a:pt x="199" y="0"/>
                  </a:lnTo>
                  <a:lnTo>
                    <a:pt x="0" y="0"/>
                  </a:lnTo>
                  <a:lnTo>
                    <a:pt x="276" y="522"/>
                  </a:lnTo>
                  <a:lnTo>
                    <a:pt x="276" y="754"/>
                  </a:lnTo>
                  <a:lnTo>
                    <a:pt x="464" y="754"/>
                  </a:lnTo>
                  <a:lnTo>
                    <a:pt x="464" y="522"/>
                  </a:lnTo>
                  <a:lnTo>
                    <a:pt x="743" y="0"/>
                  </a:lnTo>
                  <a:lnTo>
                    <a:pt x="541" y="0"/>
                  </a:lnTo>
                  <a:lnTo>
                    <a:pt x="372" y="3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5" name="Freeform 8"/>
            <p:cNvSpPr>
              <a:spLocks/>
            </p:cNvSpPr>
            <p:nvPr userDrawn="1"/>
          </p:nvSpPr>
          <p:spPr bwMode="black">
            <a:xfrm>
              <a:off x="4962500" y="5526827"/>
              <a:ext cx="308506" cy="474721"/>
            </a:xfrm>
            <a:custGeom>
              <a:avLst/>
              <a:gdLst>
                <a:gd name="T0" fmla="*/ 179 w 490"/>
                <a:gd name="T1" fmla="*/ 0 h 754"/>
                <a:gd name="T2" fmla="*/ 0 w 490"/>
                <a:gd name="T3" fmla="*/ 0 h 754"/>
                <a:gd name="T4" fmla="*/ 0 w 490"/>
                <a:gd name="T5" fmla="*/ 754 h 754"/>
                <a:gd name="T6" fmla="*/ 490 w 490"/>
                <a:gd name="T7" fmla="*/ 754 h 754"/>
                <a:gd name="T8" fmla="*/ 490 w 490"/>
                <a:gd name="T9" fmla="*/ 595 h 754"/>
                <a:gd name="T10" fmla="*/ 179 w 490"/>
                <a:gd name="T11" fmla="*/ 595 h 754"/>
                <a:gd name="T12" fmla="*/ 179 w 490"/>
                <a:gd name="T13" fmla="*/ 0 h 754"/>
              </a:gdLst>
              <a:ahLst/>
              <a:cxnLst>
                <a:cxn ang="0">
                  <a:pos x="T0" y="T1"/>
                </a:cxn>
                <a:cxn ang="0">
                  <a:pos x="T2" y="T3"/>
                </a:cxn>
                <a:cxn ang="0">
                  <a:pos x="T4" y="T5"/>
                </a:cxn>
                <a:cxn ang="0">
                  <a:pos x="T6" y="T7"/>
                </a:cxn>
                <a:cxn ang="0">
                  <a:pos x="T8" y="T9"/>
                </a:cxn>
                <a:cxn ang="0">
                  <a:pos x="T10" y="T11"/>
                </a:cxn>
                <a:cxn ang="0">
                  <a:pos x="T12" y="T13"/>
                </a:cxn>
              </a:cxnLst>
              <a:rect l="0" t="0" r="r" b="b"/>
              <a:pathLst>
                <a:path w="490" h="754">
                  <a:moveTo>
                    <a:pt x="179" y="0"/>
                  </a:moveTo>
                  <a:lnTo>
                    <a:pt x="0" y="0"/>
                  </a:lnTo>
                  <a:lnTo>
                    <a:pt x="0" y="754"/>
                  </a:lnTo>
                  <a:lnTo>
                    <a:pt x="490" y="754"/>
                  </a:lnTo>
                  <a:lnTo>
                    <a:pt x="490" y="595"/>
                  </a:lnTo>
                  <a:lnTo>
                    <a:pt x="179" y="595"/>
                  </a:lnTo>
                  <a:lnTo>
                    <a:pt x="17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6" name="Rectangle 9"/>
            <p:cNvSpPr>
              <a:spLocks noChangeArrowheads="1"/>
            </p:cNvSpPr>
            <p:nvPr userDrawn="1"/>
          </p:nvSpPr>
          <p:spPr bwMode="black">
            <a:xfrm>
              <a:off x="5326411" y="5526827"/>
              <a:ext cx="111440" cy="4747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7" name="Freeform 10"/>
            <p:cNvSpPr>
              <a:spLocks noEditPoints="1"/>
            </p:cNvSpPr>
            <p:nvPr userDrawn="1"/>
          </p:nvSpPr>
          <p:spPr bwMode="black">
            <a:xfrm>
              <a:off x="5506478" y="5526827"/>
              <a:ext cx="363911" cy="474721"/>
            </a:xfrm>
            <a:custGeom>
              <a:avLst/>
              <a:gdLst>
                <a:gd name="T0" fmla="*/ 139 w 578"/>
                <a:gd name="T1" fmla="*/ 0 h 754"/>
                <a:gd name="T2" fmla="*/ 0 w 578"/>
                <a:gd name="T3" fmla="*/ 138 h 754"/>
                <a:gd name="T4" fmla="*/ 0 w 578"/>
                <a:gd name="T5" fmla="*/ 616 h 754"/>
                <a:gd name="T6" fmla="*/ 139 w 578"/>
                <a:gd name="T7" fmla="*/ 754 h 754"/>
                <a:gd name="T8" fmla="*/ 440 w 578"/>
                <a:gd name="T9" fmla="*/ 754 h 754"/>
                <a:gd name="T10" fmla="*/ 578 w 578"/>
                <a:gd name="T11" fmla="*/ 616 h 754"/>
                <a:gd name="T12" fmla="*/ 578 w 578"/>
                <a:gd name="T13" fmla="*/ 138 h 754"/>
                <a:gd name="T14" fmla="*/ 440 w 578"/>
                <a:gd name="T15" fmla="*/ 0 h 754"/>
                <a:gd name="T16" fmla="*/ 139 w 578"/>
                <a:gd name="T17" fmla="*/ 0 h 754"/>
                <a:gd name="T18" fmla="*/ 400 w 578"/>
                <a:gd name="T19" fmla="*/ 560 h 754"/>
                <a:gd name="T20" fmla="*/ 367 w 578"/>
                <a:gd name="T21" fmla="*/ 595 h 754"/>
                <a:gd name="T22" fmla="*/ 212 w 578"/>
                <a:gd name="T23" fmla="*/ 595 h 754"/>
                <a:gd name="T24" fmla="*/ 179 w 578"/>
                <a:gd name="T25" fmla="*/ 560 h 754"/>
                <a:gd name="T26" fmla="*/ 179 w 578"/>
                <a:gd name="T27" fmla="*/ 194 h 754"/>
                <a:gd name="T28" fmla="*/ 212 w 578"/>
                <a:gd name="T29" fmla="*/ 159 h 754"/>
                <a:gd name="T30" fmla="*/ 367 w 578"/>
                <a:gd name="T31" fmla="*/ 159 h 754"/>
                <a:gd name="T32" fmla="*/ 400 w 578"/>
                <a:gd name="T33" fmla="*/ 194 h 754"/>
                <a:gd name="T34" fmla="*/ 400 w 578"/>
                <a:gd name="T35" fmla="*/ 560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8" h="754">
                  <a:moveTo>
                    <a:pt x="139" y="0"/>
                  </a:moveTo>
                  <a:lnTo>
                    <a:pt x="0" y="138"/>
                  </a:lnTo>
                  <a:lnTo>
                    <a:pt x="0" y="616"/>
                  </a:lnTo>
                  <a:lnTo>
                    <a:pt x="139" y="754"/>
                  </a:lnTo>
                  <a:lnTo>
                    <a:pt x="440" y="754"/>
                  </a:lnTo>
                  <a:lnTo>
                    <a:pt x="578" y="616"/>
                  </a:lnTo>
                  <a:lnTo>
                    <a:pt x="578" y="138"/>
                  </a:lnTo>
                  <a:lnTo>
                    <a:pt x="440" y="0"/>
                  </a:lnTo>
                  <a:lnTo>
                    <a:pt x="139" y="0"/>
                  </a:lnTo>
                  <a:close/>
                  <a:moveTo>
                    <a:pt x="400" y="560"/>
                  </a:moveTo>
                  <a:lnTo>
                    <a:pt x="367" y="595"/>
                  </a:lnTo>
                  <a:lnTo>
                    <a:pt x="212" y="595"/>
                  </a:lnTo>
                  <a:lnTo>
                    <a:pt x="179" y="560"/>
                  </a:lnTo>
                  <a:lnTo>
                    <a:pt x="179" y="194"/>
                  </a:lnTo>
                  <a:lnTo>
                    <a:pt x="212" y="159"/>
                  </a:lnTo>
                  <a:lnTo>
                    <a:pt x="367" y="159"/>
                  </a:lnTo>
                  <a:lnTo>
                    <a:pt x="400" y="194"/>
                  </a:lnTo>
                  <a:lnTo>
                    <a:pt x="400" y="5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8" name="Freeform 11"/>
            <p:cNvSpPr>
              <a:spLocks noEditPoints="1"/>
            </p:cNvSpPr>
            <p:nvPr userDrawn="1"/>
          </p:nvSpPr>
          <p:spPr bwMode="black">
            <a:xfrm>
              <a:off x="5939645" y="5526827"/>
              <a:ext cx="363911" cy="474721"/>
            </a:xfrm>
            <a:custGeom>
              <a:avLst/>
              <a:gdLst>
                <a:gd name="T0" fmla="*/ 0 w 578"/>
                <a:gd name="T1" fmla="*/ 0 h 754"/>
                <a:gd name="T2" fmla="*/ 0 w 578"/>
                <a:gd name="T3" fmla="*/ 754 h 754"/>
                <a:gd name="T4" fmla="*/ 178 w 578"/>
                <a:gd name="T5" fmla="*/ 754 h 754"/>
                <a:gd name="T6" fmla="*/ 178 w 578"/>
                <a:gd name="T7" fmla="*/ 535 h 754"/>
                <a:gd name="T8" fmla="*/ 439 w 578"/>
                <a:gd name="T9" fmla="*/ 535 h 754"/>
                <a:gd name="T10" fmla="*/ 578 w 578"/>
                <a:gd name="T11" fmla="*/ 397 h 754"/>
                <a:gd name="T12" fmla="*/ 578 w 578"/>
                <a:gd name="T13" fmla="*/ 138 h 754"/>
                <a:gd name="T14" fmla="*/ 439 w 578"/>
                <a:gd name="T15" fmla="*/ 0 h 754"/>
                <a:gd name="T16" fmla="*/ 0 w 578"/>
                <a:gd name="T17" fmla="*/ 0 h 754"/>
                <a:gd name="T18" fmla="*/ 399 w 578"/>
                <a:gd name="T19" fmla="*/ 343 h 754"/>
                <a:gd name="T20" fmla="*/ 368 w 578"/>
                <a:gd name="T21" fmla="*/ 376 h 754"/>
                <a:gd name="T22" fmla="*/ 178 w 578"/>
                <a:gd name="T23" fmla="*/ 376 h 754"/>
                <a:gd name="T24" fmla="*/ 178 w 578"/>
                <a:gd name="T25" fmla="*/ 159 h 754"/>
                <a:gd name="T26" fmla="*/ 366 w 578"/>
                <a:gd name="T27" fmla="*/ 159 h 754"/>
                <a:gd name="T28" fmla="*/ 399 w 578"/>
                <a:gd name="T29" fmla="*/ 194 h 754"/>
                <a:gd name="T30" fmla="*/ 399 w 578"/>
                <a:gd name="T31" fmla="*/ 343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8" h="754">
                  <a:moveTo>
                    <a:pt x="0" y="0"/>
                  </a:moveTo>
                  <a:lnTo>
                    <a:pt x="0" y="754"/>
                  </a:lnTo>
                  <a:lnTo>
                    <a:pt x="178" y="754"/>
                  </a:lnTo>
                  <a:lnTo>
                    <a:pt x="178" y="535"/>
                  </a:lnTo>
                  <a:lnTo>
                    <a:pt x="439" y="535"/>
                  </a:lnTo>
                  <a:lnTo>
                    <a:pt x="578" y="397"/>
                  </a:lnTo>
                  <a:lnTo>
                    <a:pt x="578" y="138"/>
                  </a:lnTo>
                  <a:lnTo>
                    <a:pt x="439" y="0"/>
                  </a:lnTo>
                  <a:lnTo>
                    <a:pt x="0" y="0"/>
                  </a:lnTo>
                  <a:close/>
                  <a:moveTo>
                    <a:pt x="399" y="343"/>
                  </a:moveTo>
                  <a:lnTo>
                    <a:pt x="368" y="376"/>
                  </a:lnTo>
                  <a:lnTo>
                    <a:pt x="178" y="376"/>
                  </a:lnTo>
                  <a:lnTo>
                    <a:pt x="178" y="159"/>
                  </a:lnTo>
                  <a:lnTo>
                    <a:pt x="366" y="159"/>
                  </a:lnTo>
                  <a:lnTo>
                    <a:pt x="399" y="194"/>
                  </a:lnTo>
                  <a:lnTo>
                    <a:pt x="399" y="3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9" name="Rectangle 12"/>
            <p:cNvSpPr>
              <a:spLocks noChangeArrowheads="1"/>
            </p:cNvSpPr>
            <p:nvPr userDrawn="1"/>
          </p:nvSpPr>
          <p:spPr bwMode="black">
            <a:xfrm>
              <a:off x="6365887" y="5526827"/>
              <a:ext cx="111440" cy="4747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0" name="Freeform 13"/>
            <p:cNvSpPr>
              <a:spLocks/>
            </p:cNvSpPr>
            <p:nvPr userDrawn="1"/>
          </p:nvSpPr>
          <p:spPr bwMode="black">
            <a:xfrm>
              <a:off x="6536510" y="5526827"/>
              <a:ext cx="358874" cy="474721"/>
            </a:xfrm>
            <a:custGeom>
              <a:avLst/>
              <a:gdLst>
                <a:gd name="T0" fmla="*/ 192 w 570"/>
                <a:gd name="T1" fmla="*/ 265 h 754"/>
                <a:gd name="T2" fmla="*/ 192 w 570"/>
                <a:gd name="T3" fmla="*/ 194 h 754"/>
                <a:gd name="T4" fmla="*/ 227 w 570"/>
                <a:gd name="T5" fmla="*/ 159 h 754"/>
                <a:gd name="T6" fmla="*/ 555 w 570"/>
                <a:gd name="T7" fmla="*/ 159 h 754"/>
                <a:gd name="T8" fmla="*/ 555 w 570"/>
                <a:gd name="T9" fmla="*/ 0 h 754"/>
                <a:gd name="T10" fmla="*/ 154 w 570"/>
                <a:gd name="T11" fmla="*/ 0 h 754"/>
                <a:gd name="T12" fmla="*/ 15 w 570"/>
                <a:gd name="T13" fmla="*/ 138 h 754"/>
                <a:gd name="T14" fmla="*/ 15 w 570"/>
                <a:gd name="T15" fmla="*/ 315 h 754"/>
                <a:gd name="T16" fmla="*/ 94 w 570"/>
                <a:gd name="T17" fmla="*/ 409 h 754"/>
                <a:gd name="T18" fmla="*/ 392 w 570"/>
                <a:gd name="T19" fmla="*/ 489 h 754"/>
                <a:gd name="T20" fmla="*/ 392 w 570"/>
                <a:gd name="T21" fmla="*/ 560 h 754"/>
                <a:gd name="T22" fmla="*/ 359 w 570"/>
                <a:gd name="T23" fmla="*/ 595 h 754"/>
                <a:gd name="T24" fmla="*/ 0 w 570"/>
                <a:gd name="T25" fmla="*/ 595 h 754"/>
                <a:gd name="T26" fmla="*/ 0 w 570"/>
                <a:gd name="T27" fmla="*/ 754 h 754"/>
                <a:gd name="T28" fmla="*/ 432 w 570"/>
                <a:gd name="T29" fmla="*/ 754 h 754"/>
                <a:gd name="T30" fmla="*/ 570 w 570"/>
                <a:gd name="T31" fmla="*/ 616 h 754"/>
                <a:gd name="T32" fmla="*/ 570 w 570"/>
                <a:gd name="T33" fmla="*/ 439 h 754"/>
                <a:gd name="T34" fmla="*/ 492 w 570"/>
                <a:gd name="T35" fmla="*/ 345 h 754"/>
                <a:gd name="T36" fmla="*/ 192 w 570"/>
                <a:gd name="T37" fmla="*/ 265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0" h="754">
                  <a:moveTo>
                    <a:pt x="192" y="265"/>
                  </a:moveTo>
                  <a:lnTo>
                    <a:pt x="192" y="194"/>
                  </a:lnTo>
                  <a:lnTo>
                    <a:pt x="227" y="159"/>
                  </a:lnTo>
                  <a:lnTo>
                    <a:pt x="555" y="159"/>
                  </a:lnTo>
                  <a:lnTo>
                    <a:pt x="555" y="0"/>
                  </a:lnTo>
                  <a:lnTo>
                    <a:pt x="154" y="0"/>
                  </a:lnTo>
                  <a:lnTo>
                    <a:pt x="15" y="138"/>
                  </a:lnTo>
                  <a:lnTo>
                    <a:pt x="15" y="315"/>
                  </a:lnTo>
                  <a:lnTo>
                    <a:pt x="94" y="409"/>
                  </a:lnTo>
                  <a:lnTo>
                    <a:pt x="392" y="489"/>
                  </a:lnTo>
                  <a:lnTo>
                    <a:pt x="392" y="560"/>
                  </a:lnTo>
                  <a:lnTo>
                    <a:pt x="359" y="595"/>
                  </a:lnTo>
                  <a:lnTo>
                    <a:pt x="0" y="595"/>
                  </a:lnTo>
                  <a:lnTo>
                    <a:pt x="0" y="754"/>
                  </a:lnTo>
                  <a:lnTo>
                    <a:pt x="432" y="754"/>
                  </a:lnTo>
                  <a:lnTo>
                    <a:pt x="570" y="616"/>
                  </a:lnTo>
                  <a:lnTo>
                    <a:pt x="570" y="439"/>
                  </a:lnTo>
                  <a:lnTo>
                    <a:pt x="492" y="345"/>
                  </a:lnTo>
                  <a:lnTo>
                    <a:pt x="192" y="2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1" name="Freeform 14"/>
            <p:cNvSpPr>
              <a:spLocks/>
            </p:cNvSpPr>
            <p:nvPr userDrawn="1"/>
          </p:nvSpPr>
          <p:spPr bwMode="black">
            <a:xfrm>
              <a:off x="6925605" y="5526827"/>
              <a:ext cx="378392" cy="474721"/>
            </a:xfrm>
            <a:custGeom>
              <a:avLst/>
              <a:gdLst>
                <a:gd name="T0" fmla="*/ 0 w 601"/>
                <a:gd name="T1" fmla="*/ 159 h 754"/>
                <a:gd name="T2" fmla="*/ 211 w 601"/>
                <a:gd name="T3" fmla="*/ 159 h 754"/>
                <a:gd name="T4" fmla="*/ 211 w 601"/>
                <a:gd name="T5" fmla="*/ 754 h 754"/>
                <a:gd name="T6" fmla="*/ 390 w 601"/>
                <a:gd name="T7" fmla="*/ 754 h 754"/>
                <a:gd name="T8" fmla="*/ 390 w 601"/>
                <a:gd name="T9" fmla="*/ 159 h 754"/>
                <a:gd name="T10" fmla="*/ 601 w 601"/>
                <a:gd name="T11" fmla="*/ 159 h 754"/>
                <a:gd name="T12" fmla="*/ 601 w 601"/>
                <a:gd name="T13" fmla="*/ 0 h 754"/>
                <a:gd name="T14" fmla="*/ 0 w 601"/>
                <a:gd name="T15" fmla="*/ 0 h 754"/>
                <a:gd name="T16" fmla="*/ 0 w 601"/>
                <a:gd name="T17" fmla="*/ 159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1" h="754">
                  <a:moveTo>
                    <a:pt x="0" y="159"/>
                  </a:moveTo>
                  <a:lnTo>
                    <a:pt x="211" y="159"/>
                  </a:lnTo>
                  <a:lnTo>
                    <a:pt x="211" y="754"/>
                  </a:lnTo>
                  <a:lnTo>
                    <a:pt x="390" y="754"/>
                  </a:lnTo>
                  <a:lnTo>
                    <a:pt x="390" y="159"/>
                  </a:lnTo>
                  <a:lnTo>
                    <a:pt x="601" y="159"/>
                  </a:lnTo>
                  <a:lnTo>
                    <a:pt x="601" y="0"/>
                  </a:lnTo>
                  <a:lnTo>
                    <a:pt x="0" y="0"/>
                  </a:lnTo>
                  <a:lnTo>
                    <a:pt x="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2" name="Freeform 15"/>
            <p:cNvSpPr>
              <a:spLocks noEditPoints="1"/>
            </p:cNvSpPr>
            <p:nvPr userDrawn="1"/>
          </p:nvSpPr>
          <p:spPr bwMode="black">
            <a:xfrm>
              <a:off x="7344921" y="5526827"/>
              <a:ext cx="362652" cy="474721"/>
            </a:xfrm>
            <a:custGeom>
              <a:avLst/>
              <a:gdLst>
                <a:gd name="T0" fmla="*/ 440 w 576"/>
                <a:gd name="T1" fmla="*/ 0 h 754"/>
                <a:gd name="T2" fmla="*/ 139 w 576"/>
                <a:gd name="T3" fmla="*/ 0 h 754"/>
                <a:gd name="T4" fmla="*/ 0 w 576"/>
                <a:gd name="T5" fmla="*/ 138 h 754"/>
                <a:gd name="T6" fmla="*/ 0 w 576"/>
                <a:gd name="T7" fmla="*/ 616 h 754"/>
                <a:gd name="T8" fmla="*/ 139 w 576"/>
                <a:gd name="T9" fmla="*/ 754 h 754"/>
                <a:gd name="T10" fmla="*/ 440 w 576"/>
                <a:gd name="T11" fmla="*/ 754 h 754"/>
                <a:gd name="T12" fmla="*/ 576 w 576"/>
                <a:gd name="T13" fmla="*/ 616 h 754"/>
                <a:gd name="T14" fmla="*/ 576 w 576"/>
                <a:gd name="T15" fmla="*/ 138 h 754"/>
                <a:gd name="T16" fmla="*/ 440 w 576"/>
                <a:gd name="T17" fmla="*/ 0 h 754"/>
                <a:gd name="T18" fmla="*/ 400 w 576"/>
                <a:gd name="T19" fmla="*/ 560 h 754"/>
                <a:gd name="T20" fmla="*/ 367 w 576"/>
                <a:gd name="T21" fmla="*/ 595 h 754"/>
                <a:gd name="T22" fmla="*/ 210 w 576"/>
                <a:gd name="T23" fmla="*/ 595 h 754"/>
                <a:gd name="T24" fmla="*/ 177 w 576"/>
                <a:gd name="T25" fmla="*/ 560 h 754"/>
                <a:gd name="T26" fmla="*/ 177 w 576"/>
                <a:gd name="T27" fmla="*/ 194 h 754"/>
                <a:gd name="T28" fmla="*/ 212 w 576"/>
                <a:gd name="T29" fmla="*/ 159 h 754"/>
                <a:gd name="T30" fmla="*/ 367 w 576"/>
                <a:gd name="T31" fmla="*/ 159 h 754"/>
                <a:gd name="T32" fmla="*/ 400 w 576"/>
                <a:gd name="T33" fmla="*/ 194 h 754"/>
                <a:gd name="T34" fmla="*/ 400 w 576"/>
                <a:gd name="T35" fmla="*/ 560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6" h="754">
                  <a:moveTo>
                    <a:pt x="440" y="0"/>
                  </a:moveTo>
                  <a:lnTo>
                    <a:pt x="139" y="0"/>
                  </a:lnTo>
                  <a:lnTo>
                    <a:pt x="0" y="138"/>
                  </a:lnTo>
                  <a:lnTo>
                    <a:pt x="0" y="616"/>
                  </a:lnTo>
                  <a:lnTo>
                    <a:pt x="139" y="754"/>
                  </a:lnTo>
                  <a:lnTo>
                    <a:pt x="440" y="754"/>
                  </a:lnTo>
                  <a:lnTo>
                    <a:pt x="576" y="616"/>
                  </a:lnTo>
                  <a:lnTo>
                    <a:pt x="576" y="138"/>
                  </a:lnTo>
                  <a:lnTo>
                    <a:pt x="440" y="0"/>
                  </a:lnTo>
                  <a:close/>
                  <a:moveTo>
                    <a:pt x="400" y="560"/>
                  </a:moveTo>
                  <a:lnTo>
                    <a:pt x="367" y="595"/>
                  </a:lnTo>
                  <a:lnTo>
                    <a:pt x="210" y="595"/>
                  </a:lnTo>
                  <a:lnTo>
                    <a:pt x="177" y="560"/>
                  </a:lnTo>
                  <a:lnTo>
                    <a:pt x="177" y="194"/>
                  </a:lnTo>
                  <a:lnTo>
                    <a:pt x="212" y="159"/>
                  </a:lnTo>
                  <a:lnTo>
                    <a:pt x="367" y="159"/>
                  </a:lnTo>
                  <a:lnTo>
                    <a:pt x="400" y="194"/>
                  </a:lnTo>
                  <a:lnTo>
                    <a:pt x="400" y="5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3" name="Freeform 16"/>
            <p:cNvSpPr>
              <a:spLocks/>
            </p:cNvSpPr>
            <p:nvPr userDrawn="1"/>
          </p:nvSpPr>
          <p:spPr bwMode="black">
            <a:xfrm>
              <a:off x="6700836" y="4919889"/>
              <a:ext cx="404835" cy="474721"/>
            </a:xfrm>
            <a:custGeom>
              <a:avLst/>
              <a:gdLst>
                <a:gd name="T0" fmla="*/ 643 w 643"/>
                <a:gd name="T1" fmla="*/ 754 h 754"/>
                <a:gd name="T2" fmla="*/ 643 w 643"/>
                <a:gd name="T3" fmla="*/ 0 h 754"/>
                <a:gd name="T4" fmla="*/ 465 w 643"/>
                <a:gd name="T5" fmla="*/ 0 h 754"/>
                <a:gd name="T6" fmla="*/ 476 w 643"/>
                <a:gd name="T7" fmla="*/ 476 h 754"/>
                <a:gd name="T8" fmla="*/ 192 w 643"/>
                <a:gd name="T9" fmla="*/ 0 h 754"/>
                <a:gd name="T10" fmla="*/ 0 w 643"/>
                <a:gd name="T11" fmla="*/ 0 h 754"/>
                <a:gd name="T12" fmla="*/ 0 w 643"/>
                <a:gd name="T13" fmla="*/ 754 h 754"/>
                <a:gd name="T14" fmla="*/ 177 w 643"/>
                <a:gd name="T15" fmla="*/ 754 h 754"/>
                <a:gd name="T16" fmla="*/ 165 w 643"/>
                <a:gd name="T17" fmla="*/ 278 h 754"/>
                <a:gd name="T18" fmla="*/ 449 w 643"/>
                <a:gd name="T19" fmla="*/ 754 h 754"/>
                <a:gd name="T20" fmla="*/ 643 w 643"/>
                <a:gd name="T21" fmla="*/ 754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3" h="754">
                  <a:moveTo>
                    <a:pt x="643" y="754"/>
                  </a:moveTo>
                  <a:lnTo>
                    <a:pt x="643" y="0"/>
                  </a:lnTo>
                  <a:lnTo>
                    <a:pt x="465" y="0"/>
                  </a:lnTo>
                  <a:lnTo>
                    <a:pt x="476" y="476"/>
                  </a:lnTo>
                  <a:lnTo>
                    <a:pt x="192" y="0"/>
                  </a:lnTo>
                  <a:lnTo>
                    <a:pt x="0" y="0"/>
                  </a:lnTo>
                  <a:lnTo>
                    <a:pt x="0" y="754"/>
                  </a:lnTo>
                  <a:lnTo>
                    <a:pt x="177" y="754"/>
                  </a:lnTo>
                  <a:lnTo>
                    <a:pt x="165" y="278"/>
                  </a:lnTo>
                  <a:lnTo>
                    <a:pt x="449" y="754"/>
                  </a:lnTo>
                  <a:lnTo>
                    <a:pt x="643" y="7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4" name="Freeform 17"/>
            <p:cNvSpPr>
              <a:spLocks noEditPoints="1"/>
            </p:cNvSpPr>
            <p:nvPr userDrawn="1"/>
          </p:nvSpPr>
          <p:spPr bwMode="black">
            <a:xfrm>
              <a:off x="5065755" y="4919889"/>
              <a:ext cx="363911" cy="475981"/>
            </a:xfrm>
            <a:custGeom>
              <a:avLst/>
              <a:gdLst>
                <a:gd name="T0" fmla="*/ 439 w 578"/>
                <a:gd name="T1" fmla="*/ 756 h 756"/>
                <a:gd name="T2" fmla="*/ 578 w 578"/>
                <a:gd name="T3" fmla="*/ 618 h 756"/>
                <a:gd name="T4" fmla="*/ 578 w 578"/>
                <a:gd name="T5" fmla="*/ 138 h 756"/>
                <a:gd name="T6" fmla="*/ 439 w 578"/>
                <a:gd name="T7" fmla="*/ 0 h 756"/>
                <a:gd name="T8" fmla="*/ 138 w 578"/>
                <a:gd name="T9" fmla="*/ 0 h 756"/>
                <a:gd name="T10" fmla="*/ 0 w 578"/>
                <a:gd name="T11" fmla="*/ 138 h 756"/>
                <a:gd name="T12" fmla="*/ 0 w 578"/>
                <a:gd name="T13" fmla="*/ 618 h 756"/>
                <a:gd name="T14" fmla="*/ 138 w 578"/>
                <a:gd name="T15" fmla="*/ 756 h 756"/>
                <a:gd name="T16" fmla="*/ 439 w 578"/>
                <a:gd name="T17" fmla="*/ 756 h 756"/>
                <a:gd name="T18" fmla="*/ 178 w 578"/>
                <a:gd name="T19" fmla="*/ 194 h 756"/>
                <a:gd name="T20" fmla="*/ 211 w 578"/>
                <a:gd name="T21" fmla="*/ 161 h 756"/>
                <a:gd name="T22" fmla="*/ 366 w 578"/>
                <a:gd name="T23" fmla="*/ 161 h 756"/>
                <a:gd name="T24" fmla="*/ 399 w 578"/>
                <a:gd name="T25" fmla="*/ 194 h 756"/>
                <a:gd name="T26" fmla="*/ 399 w 578"/>
                <a:gd name="T27" fmla="*/ 562 h 756"/>
                <a:gd name="T28" fmla="*/ 366 w 578"/>
                <a:gd name="T29" fmla="*/ 595 h 756"/>
                <a:gd name="T30" fmla="*/ 209 w 578"/>
                <a:gd name="T31" fmla="*/ 595 h 756"/>
                <a:gd name="T32" fmla="*/ 178 w 578"/>
                <a:gd name="T33" fmla="*/ 562 h 756"/>
                <a:gd name="T34" fmla="*/ 178 w 578"/>
                <a:gd name="T35" fmla="*/ 194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8" h="756">
                  <a:moveTo>
                    <a:pt x="439" y="756"/>
                  </a:moveTo>
                  <a:lnTo>
                    <a:pt x="578" y="618"/>
                  </a:lnTo>
                  <a:lnTo>
                    <a:pt x="578" y="138"/>
                  </a:lnTo>
                  <a:lnTo>
                    <a:pt x="439" y="0"/>
                  </a:lnTo>
                  <a:lnTo>
                    <a:pt x="138" y="0"/>
                  </a:lnTo>
                  <a:lnTo>
                    <a:pt x="0" y="138"/>
                  </a:lnTo>
                  <a:lnTo>
                    <a:pt x="0" y="618"/>
                  </a:lnTo>
                  <a:lnTo>
                    <a:pt x="138" y="756"/>
                  </a:lnTo>
                  <a:lnTo>
                    <a:pt x="439" y="756"/>
                  </a:lnTo>
                  <a:close/>
                  <a:moveTo>
                    <a:pt x="178" y="194"/>
                  </a:moveTo>
                  <a:lnTo>
                    <a:pt x="211" y="161"/>
                  </a:lnTo>
                  <a:lnTo>
                    <a:pt x="366" y="161"/>
                  </a:lnTo>
                  <a:lnTo>
                    <a:pt x="399" y="194"/>
                  </a:lnTo>
                  <a:lnTo>
                    <a:pt x="399" y="562"/>
                  </a:lnTo>
                  <a:lnTo>
                    <a:pt x="366" y="595"/>
                  </a:lnTo>
                  <a:lnTo>
                    <a:pt x="209" y="595"/>
                  </a:lnTo>
                  <a:lnTo>
                    <a:pt x="178" y="562"/>
                  </a:lnTo>
                  <a:lnTo>
                    <a:pt x="178" y="1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5" name="Freeform 18"/>
            <p:cNvSpPr>
              <a:spLocks/>
            </p:cNvSpPr>
            <p:nvPr userDrawn="1"/>
          </p:nvSpPr>
          <p:spPr bwMode="black">
            <a:xfrm>
              <a:off x="5918868" y="4919889"/>
              <a:ext cx="308506" cy="475981"/>
            </a:xfrm>
            <a:custGeom>
              <a:avLst/>
              <a:gdLst>
                <a:gd name="T0" fmla="*/ 490 w 490"/>
                <a:gd name="T1" fmla="*/ 595 h 756"/>
                <a:gd name="T2" fmla="*/ 179 w 490"/>
                <a:gd name="T3" fmla="*/ 595 h 756"/>
                <a:gd name="T4" fmla="*/ 179 w 490"/>
                <a:gd name="T5" fmla="*/ 0 h 756"/>
                <a:gd name="T6" fmla="*/ 0 w 490"/>
                <a:gd name="T7" fmla="*/ 0 h 756"/>
                <a:gd name="T8" fmla="*/ 0 w 490"/>
                <a:gd name="T9" fmla="*/ 756 h 756"/>
                <a:gd name="T10" fmla="*/ 490 w 490"/>
                <a:gd name="T11" fmla="*/ 756 h 756"/>
                <a:gd name="T12" fmla="*/ 490 w 490"/>
                <a:gd name="T13" fmla="*/ 595 h 756"/>
              </a:gdLst>
              <a:ahLst/>
              <a:cxnLst>
                <a:cxn ang="0">
                  <a:pos x="T0" y="T1"/>
                </a:cxn>
                <a:cxn ang="0">
                  <a:pos x="T2" y="T3"/>
                </a:cxn>
                <a:cxn ang="0">
                  <a:pos x="T4" y="T5"/>
                </a:cxn>
                <a:cxn ang="0">
                  <a:pos x="T6" y="T7"/>
                </a:cxn>
                <a:cxn ang="0">
                  <a:pos x="T8" y="T9"/>
                </a:cxn>
                <a:cxn ang="0">
                  <a:pos x="T10" y="T11"/>
                </a:cxn>
                <a:cxn ang="0">
                  <a:pos x="T12" y="T13"/>
                </a:cxn>
              </a:cxnLst>
              <a:rect l="0" t="0" r="r" b="b"/>
              <a:pathLst>
                <a:path w="490" h="756">
                  <a:moveTo>
                    <a:pt x="490" y="595"/>
                  </a:moveTo>
                  <a:lnTo>
                    <a:pt x="179" y="595"/>
                  </a:lnTo>
                  <a:lnTo>
                    <a:pt x="179" y="0"/>
                  </a:lnTo>
                  <a:lnTo>
                    <a:pt x="0" y="0"/>
                  </a:lnTo>
                  <a:lnTo>
                    <a:pt x="0" y="756"/>
                  </a:lnTo>
                  <a:lnTo>
                    <a:pt x="490" y="756"/>
                  </a:lnTo>
                  <a:lnTo>
                    <a:pt x="490" y="5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6" name="Freeform 19"/>
            <p:cNvSpPr>
              <a:spLocks/>
            </p:cNvSpPr>
            <p:nvPr userDrawn="1"/>
          </p:nvSpPr>
          <p:spPr bwMode="black">
            <a:xfrm>
              <a:off x="5487590" y="4919889"/>
              <a:ext cx="363911" cy="475981"/>
            </a:xfrm>
            <a:custGeom>
              <a:avLst/>
              <a:gdLst>
                <a:gd name="T0" fmla="*/ 439 w 578"/>
                <a:gd name="T1" fmla="*/ 756 h 756"/>
                <a:gd name="T2" fmla="*/ 578 w 578"/>
                <a:gd name="T3" fmla="*/ 618 h 756"/>
                <a:gd name="T4" fmla="*/ 578 w 578"/>
                <a:gd name="T5" fmla="*/ 0 h 756"/>
                <a:gd name="T6" fmla="*/ 399 w 578"/>
                <a:gd name="T7" fmla="*/ 0 h 756"/>
                <a:gd name="T8" fmla="*/ 399 w 578"/>
                <a:gd name="T9" fmla="*/ 557 h 756"/>
                <a:gd name="T10" fmla="*/ 366 w 578"/>
                <a:gd name="T11" fmla="*/ 589 h 756"/>
                <a:gd name="T12" fmla="*/ 211 w 578"/>
                <a:gd name="T13" fmla="*/ 589 h 756"/>
                <a:gd name="T14" fmla="*/ 176 w 578"/>
                <a:gd name="T15" fmla="*/ 557 h 756"/>
                <a:gd name="T16" fmla="*/ 176 w 578"/>
                <a:gd name="T17" fmla="*/ 0 h 756"/>
                <a:gd name="T18" fmla="*/ 0 w 578"/>
                <a:gd name="T19" fmla="*/ 0 h 756"/>
                <a:gd name="T20" fmla="*/ 0 w 578"/>
                <a:gd name="T21" fmla="*/ 618 h 756"/>
                <a:gd name="T22" fmla="*/ 136 w 578"/>
                <a:gd name="T23" fmla="*/ 756 h 756"/>
                <a:gd name="T24" fmla="*/ 439 w 578"/>
                <a:gd name="T25" fmla="*/ 756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8" h="756">
                  <a:moveTo>
                    <a:pt x="439" y="756"/>
                  </a:moveTo>
                  <a:lnTo>
                    <a:pt x="578" y="618"/>
                  </a:lnTo>
                  <a:lnTo>
                    <a:pt x="578" y="0"/>
                  </a:lnTo>
                  <a:lnTo>
                    <a:pt x="399" y="0"/>
                  </a:lnTo>
                  <a:lnTo>
                    <a:pt x="399" y="557"/>
                  </a:lnTo>
                  <a:lnTo>
                    <a:pt x="366" y="589"/>
                  </a:lnTo>
                  <a:lnTo>
                    <a:pt x="211" y="589"/>
                  </a:lnTo>
                  <a:lnTo>
                    <a:pt x="176" y="557"/>
                  </a:lnTo>
                  <a:lnTo>
                    <a:pt x="176" y="0"/>
                  </a:lnTo>
                  <a:lnTo>
                    <a:pt x="0" y="0"/>
                  </a:lnTo>
                  <a:lnTo>
                    <a:pt x="0" y="618"/>
                  </a:lnTo>
                  <a:lnTo>
                    <a:pt x="136" y="756"/>
                  </a:lnTo>
                  <a:lnTo>
                    <a:pt x="439" y="7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7" name="Freeform 20"/>
            <p:cNvSpPr>
              <a:spLocks/>
            </p:cNvSpPr>
            <p:nvPr userDrawn="1"/>
          </p:nvSpPr>
          <p:spPr bwMode="black">
            <a:xfrm>
              <a:off x="6267039" y="4919889"/>
              <a:ext cx="363911" cy="475981"/>
            </a:xfrm>
            <a:custGeom>
              <a:avLst/>
              <a:gdLst>
                <a:gd name="T0" fmla="*/ 578 w 578"/>
                <a:gd name="T1" fmla="*/ 618 h 756"/>
                <a:gd name="T2" fmla="*/ 578 w 578"/>
                <a:gd name="T3" fmla="*/ 0 h 756"/>
                <a:gd name="T4" fmla="*/ 399 w 578"/>
                <a:gd name="T5" fmla="*/ 0 h 756"/>
                <a:gd name="T6" fmla="*/ 399 w 578"/>
                <a:gd name="T7" fmla="*/ 557 h 756"/>
                <a:gd name="T8" fmla="*/ 367 w 578"/>
                <a:gd name="T9" fmla="*/ 589 h 756"/>
                <a:gd name="T10" fmla="*/ 211 w 578"/>
                <a:gd name="T11" fmla="*/ 589 h 756"/>
                <a:gd name="T12" fmla="*/ 179 w 578"/>
                <a:gd name="T13" fmla="*/ 557 h 756"/>
                <a:gd name="T14" fmla="*/ 179 w 578"/>
                <a:gd name="T15" fmla="*/ 0 h 756"/>
                <a:gd name="T16" fmla="*/ 0 w 578"/>
                <a:gd name="T17" fmla="*/ 0 h 756"/>
                <a:gd name="T18" fmla="*/ 0 w 578"/>
                <a:gd name="T19" fmla="*/ 618 h 756"/>
                <a:gd name="T20" fmla="*/ 138 w 578"/>
                <a:gd name="T21" fmla="*/ 756 h 756"/>
                <a:gd name="T22" fmla="*/ 440 w 578"/>
                <a:gd name="T23" fmla="*/ 756 h 756"/>
                <a:gd name="T24" fmla="*/ 578 w 578"/>
                <a:gd name="T25" fmla="*/ 618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8" h="756">
                  <a:moveTo>
                    <a:pt x="578" y="618"/>
                  </a:moveTo>
                  <a:lnTo>
                    <a:pt x="578" y="0"/>
                  </a:lnTo>
                  <a:lnTo>
                    <a:pt x="399" y="0"/>
                  </a:lnTo>
                  <a:lnTo>
                    <a:pt x="399" y="557"/>
                  </a:lnTo>
                  <a:lnTo>
                    <a:pt x="367" y="589"/>
                  </a:lnTo>
                  <a:lnTo>
                    <a:pt x="211" y="589"/>
                  </a:lnTo>
                  <a:lnTo>
                    <a:pt x="179" y="557"/>
                  </a:lnTo>
                  <a:lnTo>
                    <a:pt x="179" y="0"/>
                  </a:lnTo>
                  <a:lnTo>
                    <a:pt x="0" y="0"/>
                  </a:lnTo>
                  <a:lnTo>
                    <a:pt x="0" y="618"/>
                  </a:lnTo>
                  <a:lnTo>
                    <a:pt x="138" y="756"/>
                  </a:lnTo>
                  <a:lnTo>
                    <a:pt x="440" y="756"/>
                  </a:lnTo>
                  <a:lnTo>
                    <a:pt x="578" y="6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48" name="Tekstiruutu 36"/>
          <p:cNvSpPr txBox="1"/>
          <p:nvPr userDrawn="1"/>
        </p:nvSpPr>
        <p:spPr>
          <a:xfrm>
            <a:off x="9707213" y="6436800"/>
            <a:ext cx="2140299" cy="216000"/>
          </a:xfrm>
          <a:prstGeom prst="rect">
            <a:avLst/>
          </a:prstGeom>
          <a:noFill/>
        </p:spPr>
        <p:txBody>
          <a:bodyPr wrap="square" lIns="0" tIns="0" rIns="0" bIns="0" rtlCol="0" anchor="ctr" anchorCtr="0">
            <a:noAutofit/>
          </a:bodyPr>
          <a:lstStyle/>
          <a:p>
            <a:pPr algn="r"/>
            <a:r>
              <a:rPr lang="fi-FI" sz="600" b="1" dirty="0" smtClean="0">
                <a:solidFill>
                  <a:srgbClr val="23408E"/>
                </a:solidFill>
              </a:rPr>
              <a:t>Oulun yliopisto</a:t>
            </a:r>
            <a:endParaRPr lang="fi-FI" sz="600" b="1" dirty="0">
              <a:solidFill>
                <a:srgbClr val="23408E"/>
              </a:solidFill>
            </a:endParaRPr>
          </a:p>
        </p:txBody>
      </p:sp>
    </p:spTree>
    <p:extLst>
      <p:ext uri="{BB962C8B-B14F-4D97-AF65-F5344CB8AC3E}">
        <p14:creationId xmlns:p14="http://schemas.microsoft.com/office/powerpoint/2010/main" val="401519389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yhjä 5">
    <p:bg>
      <p:bgPr>
        <a:solidFill>
          <a:srgbClr val="4BBCA9"/>
        </a:solidFill>
        <a:effectLst/>
      </p:bgPr>
    </p:bg>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lvl1pPr>
              <a:defRPr>
                <a:solidFill>
                  <a:srgbClr val="FFF200"/>
                </a:solidFill>
              </a:defRPr>
            </a:lvl1pPr>
          </a:lstStyle>
          <a:p>
            <a:fld id="{FFE73D51-541B-4D8A-AD8E-5512394B0904}" type="datetime1">
              <a:rPr lang="fi-FI" smtClean="0"/>
              <a:t>29.9.2016</a:t>
            </a:fld>
            <a:endParaRPr lang="fi-FI"/>
          </a:p>
        </p:txBody>
      </p:sp>
      <p:sp>
        <p:nvSpPr>
          <p:cNvPr id="5" name="Alatunnisteen paikkamerkki 4"/>
          <p:cNvSpPr>
            <a:spLocks noGrp="1"/>
          </p:cNvSpPr>
          <p:nvPr>
            <p:ph type="ftr" sz="quarter" idx="11"/>
          </p:nvPr>
        </p:nvSpPr>
        <p:spPr/>
        <p:txBody>
          <a:bodyPr/>
          <a:lstStyle>
            <a:lvl1pPr>
              <a:defRPr>
                <a:solidFill>
                  <a:srgbClr val="FFF200"/>
                </a:solidFill>
              </a:defRPr>
            </a:lvl1pPr>
          </a:lstStyle>
          <a:p>
            <a:r>
              <a:rPr lang="fi-FI" smtClean="0"/>
              <a:t>Lisää tarvittaessa alatunnisteteksti</a:t>
            </a:r>
            <a:endParaRPr lang="fi-FI"/>
          </a:p>
        </p:txBody>
      </p:sp>
      <p:sp>
        <p:nvSpPr>
          <p:cNvPr id="6" name="Dian numeron paikkamerkki 5"/>
          <p:cNvSpPr>
            <a:spLocks noGrp="1"/>
          </p:cNvSpPr>
          <p:nvPr>
            <p:ph type="sldNum" sz="quarter" idx="12"/>
          </p:nvPr>
        </p:nvSpPr>
        <p:spPr/>
        <p:txBody>
          <a:bodyPr/>
          <a:lstStyle>
            <a:lvl1pPr>
              <a:defRPr>
                <a:solidFill>
                  <a:srgbClr val="FFF200"/>
                </a:solidFill>
              </a:defRPr>
            </a:lvl1pPr>
          </a:lstStyle>
          <a:p>
            <a:fld id="{799663BE-0A7D-4715-8D39-0EC59974DD85}" type="slidenum">
              <a:rPr lang="fi-FI" smtClean="0"/>
              <a:pPr/>
              <a:t>‹#›</a:t>
            </a:fld>
            <a:endParaRPr lang="fi-FI"/>
          </a:p>
        </p:txBody>
      </p:sp>
      <p:grpSp>
        <p:nvGrpSpPr>
          <p:cNvPr id="7" name="Ryhmä 6"/>
          <p:cNvGrpSpPr/>
          <p:nvPr userDrawn="1"/>
        </p:nvGrpSpPr>
        <p:grpSpPr bwMode="black">
          <a:xfrm>
            <a:off x="575052" y="529409"/>
            <a:ext cx="446731" cy="634281"/>
            <a:chOff x="575052" y="529409"/>
            <a:chExt cx="446731" cy="634281"/>
          </a:xfrm>
          <a:solidFill>
            <a:srgbClr val="FFF200"/>
          </a:solidFill>
        </p:grpSpPr>
        <p:sp>
          <p:nvSpPr>
            <p:cNvPr id="8" name="Freeform 6"/>
            <p:cNvSpPr>
              <a:spLocks noEditPoints="1"/>
            </p:cNvSpPr>
            <p:nvPr userDrawn="1"/>
          </p:nvSpPr>
          <p:spPr bwMode="black">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7"/>
            <p:cNvSpPr>
              <a:spLocks/>
            </p:cNvSpPr>
            <p:nvPr userDrawn="1"/>
          </p:nvSpPr>
          <p:spPr bwMode="black">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8"/>
            <p:cNvSpPr>
              <a:spLocks/>
            </p:cNvSpPr>
            <p:nvPr userDrawn="1"/>
          </p:nvSpPr>
          <p:spPr bwMode="black">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9"/>
            <p:cNvSpPr>
              <a:spLocks/>
            </p:cNvSpPr>
            <p:nvPr userDrawn="1"/>
          </p:nvSpPr>
          <p:spPr bwMode="black">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cxnSp>
        <p:nvCxnSpPr>
          <p:cNvPr id="12" name="Suora yhdysviiva 11"/>
          <p:cNvCxnSpPr/>
          <p:nvPr userDrawn="1"/>
        </p:nvCxnSpPr>
        <p:spPr>
          <a:xfrm>
            <a:off x="341313" y="332656"/>
            <a:ext cx="1016000" cy="0"/>
          </a:xfrm>
          <a:prstGeom prst="line">
            <a:avLst/>
          </a:prstGeom>
          <a:ln w="22225">
            <a:solidFill>
              <a:srgbClr val="FFF200"/>
            </a:solidFill>
          </a:ln>
        </p:spPr>
        <p:style>
          <a:lnRef idx="1">
            <a:schemeClr val="accent1"/>
          </a:lnRef>
          <a:fillRef idx="0">
            <a:schemeClr val="accent1"/>
          </a:fillRef>
          <a:effectRef idx="0">
            <a:schemeClr val="accent1"/>
          </a:effectRef>
          <a:fontRef idx="minor">
            <a:schemeClr val="tx1"/>
          </a:fontRef>
        </p:style>
      </p:cxnSp>
      <p:cxnSp>
        <p:nvCxnSpPr>
          <p:cNvPr id="13" name="Suora yhdysviiva 12"/>
          <p:cNvCxnSpPr/>
          <p:nvPr userDrawn="1"/>
        </p:nvCxnSpPr>
        <p:spPr>
          <a:xfrm>
            <a:off x="1566863" y="332656"/>
            <a:ext cx="4421187" cy="0"/>
          </a:xfrm>
          <a:prstGeom prst="line">
            <a:avLst/>
          </a:prstGeom>
          <a:ln w="22225">
            <a:solidFill>
              <a:srgbClr val="FFF200"/>
            </a:solidFill>
          </a:ln>
        </p:spPr>
        <p:style>
          <a:lnRef idx="1">
            <a:schemeClr val="accent1"/>
          </a:lnRef>
          <a:fillRef idx="0">
            <a:schemeClr val="accent1"/>
          </a:fillRef>
          <a:effectRef idx="0">
            <a:schemeClr val="accent1"/>
          </a:effectRef>
          <a:fontRef idx="minor">
            <a:schemeClr val="tx1"/>
          </a:fontRef>
        </p:style>
      </p:cxnSp>
      <p:cxnSp>
        <p:nvCxnSpPr>
          <p:cNvPr id="14" name="Suora yhdysviiva 13"/>
          <p:cNvCxnSpPr/>
          <p:nvPr userDrawn="1"/>
        </p:nvCxnSpPr>
        <p:spPr>
          <a:xfrm>
            <a:off x="6205538" y="332656"/>
            <a:ext cx="5641974" cy="0"/>
          </a:xfrm>
          <a:prstGeom prst="line">
            <a:avLst/>
          </a:prstGeom>
          <a:ln w="22225">
            <a:solidFill>
              <a:srgbClr val="FFF2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91617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yhjä 6">
    <p:bg>
      <p:bgPr>
        <a:solidFill>
          <a:srgbClr val="652D92"/>
        </a:solidFill>
        <a:effectLst/>
      </p:bgPr>
    </p:bg>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lvl1pPr>
              <a:defRPr>
                <a:solidFill>
                  <a:srgbClr val="FFF200"/>
                </a:solidFill>
              </a:defRPr>
            </a:lvl1pPr>
          </a:lstStyle>
          <a:p>
            <a:fld id="{FFE73D51-541B-4D8A-AD8E-5512394B0904}" type="datetime1">
              <a:rPr lang="fi-FI" smtClean="0"/>
              <a:t>29.9.2016</a:t>
            </a:fld>
            <a:endParaRPr lang="fi-FI"/>
          </a:p>
        </p:txBody>
      </p:sp>
      <p:sp>
        <p:nvSpPr>
          <p:cNvPr id="5" name="Alatunnisteen paikkamerkki 4"/>
          <p:cNvSpPr>
            <a:spLocks noGrp="1"/>
          </p:cNvSpPr>
          <p:nvPr>
            <p:ph type="ftr" sz="quarter" idx="11"/>
          </p:nvPr>
        </p:nvSpPr>
        <p:spPr/>
        <p:txBody>
          <a:bodyPr/>
          <a:lstStyle>
            <a:lvl1pPr>
              <a:defRPr>
                <a:solidFill>
                  <a:srgbClr val="FFF200"/>
                </a:solidFill>
              </a:defRPr>
            </a:lvl1pPr>
          </a:lstStyle>
          <a:p>
            <a:r>
              <a:rPr lang="fi-FI" smtClean="0"/>
              <a:t>Lisää tarvittaessa alatunnisteteksti</a:t>
            </a:r>
            <a:endParaRPr lang="fi-FI"/>
          </a:p>
        </p:txBody>
      </p:sp>
      <p:sp>
        <p:nvSpPr>
          <p:cNvPr id="6" name="Dian numeron paikkamerkki 5"/>
          <p:cNvSpPr>
            <a:spLocks noGrp="1"/>
          </p:cNvSpPr>
          <p:nvPr>
            <p:ph type="sldNum" sz="quarter" idx="12"/>
          </p:nvPr>
        </p:nvSpPr>
        <p:spPr/>
        <p:txBody>
          <a:bodyPr/>
          <a:lstStyle>
            <a:lvl1pPr>
              <a:defRPr>
                <a:solidFill>
                  <a:srgbClr val="FFF200"/>
                </a:solidFill>
              </a:defRPr>
            </a:lvl1pPr>
          </a:lstStyle>
          <a:p>
            <a:fld id="{799663BE-0A7D-4715-8D39-0EC59974DD85}" type="slidenum">
              <a:rPr lang="fi-FI" smtClean="0"/>
              <a:pPr/>
              <a:t>‹#›</a:t>
            </a:fld>
            <a:endParaRPr lang="fi-FI"/>
          </a:p>
        </p:txBody>
      </p:sp>
      <p:grpSp>
        <p:nvGrpSpPr>
          <p:cNvPr id="7" name="Ryhmä 6"/>
          <p:cNvGrpSpPr/>
          <p:nvPr userDrawn="1"/>
        </p:nvGrpSpPr>
        <p:grpSpPr bwMode="black">
          <a:xfrm>
            <a:off x="575052" y="529409"/>
            <a:ext cx="446731" cy="634281"/>
            <a:chOff x="575052" y="529409"/>
            <a:chExt cx="446731" cy="634281"/>
          </a:xfrm>
          <a:solidFill>
            <a:srgbClr val="FFF200"/>
          </a:solidFill>
        </p:grpSpPr>
        <p:sp>
          <p:nvSpPr>
            <p:cNvPr id="8" name="Freeform 6"/>
            <p:cNvSpPr>
              <a:spLocks noEditPoints="1"/>
            </p:cNvSpPr>
            <p:nvPr userDrawn="1"/>
          </p:nvSpPr>
          <p:spPr bwMode="black">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7"/>
            <p:cNvSpPr>
              <a:spLocks/>
            </p:cNvSpPr>
            <p:nvPr userDrawn="1"/>
          </p:nvSpPr>
          <p:spPr bwMode="black">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8"/>
            <p:cNvSpPr>
              <a:spLocks/>
            </p:cNvSpPr>
            <p:nvPr userDrawn="1"/>
          </p:nvSpPr>
          <p:spPr bwMode="black">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9"/>
            <p:cNvSpPr>
              <a:spLocks/>
            </p:cNvSpPr>
            <p:nvPr userDrawn="1"/>
          </p:nvSpPr>
          <p:spPr bwMode="black">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cxnSp>
        <p:nvCxnSpPr>
          <p:cNvPr id="12" name="Suora yhdysviiva 11"/>
          <p:cNvCxnSpPr/>
          <p:nvPr userDrawn="1"/>
        </p:nvCxnSpPr>
        <p:spPr>
          <a:xfrm>
            <a:off x="341313" y="332656"/>
            <a:ext cx="1016000" cy="0"/>
          </a:xfrm>
          <a:prstGeom prst="line">
            <a:avLst/>
          </a:prstGeom>
          <a:ln w="22225">
            <a:solidFill>
              <a:srgbClr val="FFF200"/>
            </a:solidFill>
          </a:ln>
        </p:spPr>
        <p:style>
          <a:lnRef idx="1">
            <a:schemeClr val="accent1"/>
          </a:lnRef>
          <a:fillRef idx="0">
            <a:schemeClr val="accent1"/>
          </a:fillRef>
          <a:effectRef idx="0">
            <a:schemeClr val="accent1"/>
          </a:effectRef>
          <a:fontRef idx="minor">
            <a:schemeClr val="tx1"/>
          </a:fontRef>
        </p:style>
      </p:cxnSp>
      <p:cxnSp>
        <p:nvCxnSpPr>
          <p:cNvPr id="13" name="Suora yhdysviiva 12"/>
          <p:cNvCxnSpPr/>
          <p:nvPr userDrawn="1"/>
        </p:nvCxnSpPr>
        <p:spPr>
          <a:xfrm>
            <a:off x="1566863" y="332656"/>
            <a:ext cx="4421187" cy="0"/>
          </a:xfrm>
          <a:prstGeom prst="line">
            <a:avLst/>
          </a:prstGeom>
          <a:ln w="22225">
            <a:solidFill>
              <a:srgbClr val="FFF200"/>
            </a:solidFill>
          </a:ln>
        </p:spPr>
        <p:style>
          <a:lnRef idx="1">
            <a:schemeClr val="accent1"/>
          </a:lnRef>
          <a:fillRef idx="0">
            <a:schemeClr val="accent1"/>
          </a:fillRef>
          <a:effectRef idx="0">
            <a:schemeClr val="accent1"/>
          </a:effectRef>
          <a:fontRef idx="minor">
            <a:schemeClr val="tx1"/>
          </a:fontRef>
        </p:style>
      </p:cxnSp>
      <p:cxnSp>
        <p:nvCxnSpPr>
          <p:cNvPr id="14" name="Suora yhdysviiva 13"/>
          <p:cNvCxnSpPr/>
          <p:nvPr userDrawn="1"/>
        </p:nvCxnSpPr>
        <p:spPr>
          <a:xfrm>
            <a:off x="6205538" y="332656"/>
            <a:ext cx="5641974" cy="0"/>
          </a:xfrm>
          <a:prstGeom prst="line">
            <a:avLst/>
          </a:prstGeom>
          <a:ln w="22225">
            <a:solidFill>
              <a:srgbClr val="FFF2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970704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Sisällysluettelo 1">
    <p:bg>
      <p:bgPr>
        <a:solidFill>
          <a:srgbClr val="67686A"/>
        </a:soli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solidFill>
                  <a:schemeClr val="bg1"/>
                </a:solidFill>
              </a:defRPr>
            </a:lvl1pPr>
          </a:lstStyle>
          <a:p>
            <a:r>
              <a:rPr lang="en-US" smtClean="0"/>
              <a:t>Click to edit Master title style</a:t>
            </a:r>
            <a:endParaRPr lang="fi-FI" dirty="0"/>
          </a:p>
        </p:txBody>
      </p:sp>
      <p:sp>
        <p:nvSpPr>
          <p:cNvPr id="3" name="Sisällön paikkamerkki 2"/>
          <p:cNvSpPr>
            <a:spLocks noGrp="1"/>
          </p:cNvSpPr>
          <p:nvPr>
            <p:ph idx="1"/>
          </p:nvPr>
        </p:nvSpPr>
        <p:spPr/>
        <p:txBody>
          <a:bodyPr/>
          <a:lstStyle>
            <a:lvl1pPr marL="0" indent="0">
              <a:spcAft>
                <a:spcPts val="500"/>
              </a:spcAft>
              <a:buFontTx/>
              <a:buNone/>
              <a:defRPr b="1">
                <a:solidFill>
                  <a:srgbClr val="FFF200"/>
                </a:solidFill>
              </a:defRPr>
            </a:lvl1pPr>
            <a:lvl2pPr marL="896938" indent="-176213">
              <a:buFont typeface="Verdana" panose="020B0604030504040204" pitchFamily="34" charset="0"/>
              <a:buChar char="-"/>
              <a:defRPr b="1">
                <a:solidFill>
                  <a:srgbClr val="FFF200"/>
                </a:solidFill>
              </a:defRPr>
            </a:lvl2pPr>
            <a:lvl3pPr marL="1073150" indent="-176213">
              <a:buFont typeface="Verdana" panose="020B0604030504040204" pitchFamily="34" charset="0"/>
              <a:buChar char="-"/>
              <a:defRPr b="1">
                <a:solidFill>
                  <a:srgbClr val="FFF200"/>
                </a:solidFill>
              </a:defRPr>
            </a:lvl3pPr>
            <a:lvl4pPr marL="1073150" indent="-352425">
              <a:buFont typeface="Verdana" panose="020B0604030504040204" pitchFamily="34" charset="0"/>
              <a:buChar char="-"/>
              <a:defRPr>
                <a:solidFill>
                  <a:schemeClr val="bg1"/>
                </a:solidFill>
              </a:defRPr>
            </a:lvl4pPr>
            <a:lvl5pPr marL="1435100" indent="-361950">
              <a:buFont typeface="Verdana" panose="020B0604030504040204" pitchFamily="34" charset="0"/>
              <a:buChar cha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p:txBody>
      </p:sp>
      <p:sp>
        <p:nvSpPr>
          <p:cNvPr id="4" name="Päivämäärän paikkamerkki 3"/>
          <p:cNvSpPr>
            <a:spLocks noGrp="1"/>
          </p:cNvSpPr>
          <p:nvPr>
            <p:ph type="dt" sz="half" idx="10"/>
          </p:nvPr>
        </p:nvSpPr>
        <p:spPr/>
        <p:txBody>
          <a:bodyPr/>
          <a:lstStyle>
            <a:lvl1pPr>
              <a:defRPr>
                <a:solidFill>
                  <a:srgbClr val="FF8900"/>
                </a:solidFill>
              </a:defRPr>
            </a:lvl1pPr>
          </a:lstStyle>
          <a:p>
            <a:fld id="{6C80F80C-B939-4C9A-8EFE-C56D6BA19CA4}" type="datetime1">
              <a:rPr lang="fi-FI" smtClean="0"/>
              <a:pPr/>
              <a:t>29.9.2016</a:t>
            </a:fld>
            <a:endParaRPr lang="fi-FI"/>
          </a:p>
        </p:txBody>
      </p:sp>
      <p:sp>
        <p:nvSpPr>
          <p:cNvPr id="5" name="Alatunnisteen paikkamerkki 4"/>
          <p:cNvSpPr>
            <a:spLocks noGrp="1"/>
          </p:cNvSpPr>
          <p:nvPr>
            <p:ph type="ftr" sz="quarter" idx="11"/>
          </p:nvPr>
        </p:nvSpPr>
        <p:spPr/>
        <p:txBody>
          <a:bodyPr/>
          <a:lstStyle>
            <a:lvl1pPr>
              <a:defRPr>
                <a:solidFill>
                  <a:srgbClr val="FF8900"/>
                </a:solidFill>
              </a:defRPr>
            </a:lvl1pPr>
          </a:lstStyle>
          <a:p>
            <a:r>
              <a:rPr lang="fi-FI" smtClean="0"/>
              <a:t>Lisää tarvittaessa alatunnisteteksti</a:t>
            </a:r>
            <a:endParaRPr lang="fi-FI"/>
          </a:p>
        </p:txBody>
      </p:sp>
      <p:sp>
        <p:nvSpPr>
          <p:cNvPr id="6" name="Dian numeron paikkamerkki 5"/>
          <p:cNvSpPr>
            <a:spLocks noGrp="1"/>
          </p:cNvSpPr>
          <p:nvPr>
            <p:ph type="sldNum" sz="quarter" idx="12"/>
          </p:nvPr>
        </p:nvSpPr>
        <p:spPr/>
        <p:txBody>
          <a:bodyPr/>
          <a:lstStyle>
            <a:lvl1pPr>
              <a:defRPr>
                <a:solidFill>
                  <a:srgbClr val="FF8900"/>
                </a:solidFill>
              </a:defRPr>
            </a:lvl1pPr>
          </a:lstStyle>
          <a:p>
            <a:fld id="{799663BE-0A7D-4715-8D39-0EC59974DD85}" type="slidenum">
              <a:rPr lang="fi-FI" smtClean="0"/>
              <a:pPr/>
              <a:t>‹#›</a:t>
            </a:fld>
            <a:endParaRPr lang="fi-FI"/>
          </a:p>
        </p:txBody>
      </p:sp>
      <p:grpSp>
        <p:nvGrpSpPr>
          <p:cNvPr id="7" name="Ryhmä 6"/>
          <p:cNvGrpSpPr/>
          <p:nvPr userDrawn="1"/>
        </p:nvGrpSpPr>
        <p:grpSpPr bwMode="black">
          <a:xfrm>
            <a:off x="575052" y="529409"/>
            <a:ext cx="446731" cy="634281"/>
            <a:chOff x="575052" y="529409"/>
            <a:chExt cx="446731" cy="634281"/>
          </a:xfrm>
          <a:solidFill>
            <a:srgbClr val="FF8900"/>
          </a:solidFill>
        </p:grpSpPr>
        <p:sp>
          <p:nvSpPr>
            <p:cNvPr id="8" name="Freeform 6"/>
            <p:cNvSpPr>
              <a:spLocks noEditPoints="1"/>
            </p:cNvSpPr>
            <p:nvPr userDrawn="1"/>
          </p:nvSpPr>
          <p:spPr bwMode="black">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7"/>
            <p:cNvSpPr>
              <a:spLocks/>
            </p:cNvSpPr>
            <p:nvPr userDrawn="1"/>
          </p:nvSpPr>
          <p:spPr bwMode="black">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8"/>
            <p:cNvSpPr>
              <a:spLocks/>
            </p:cNvSpPr>
            <p:nvPr userDrawn="1"/>
          </p:nvSpPr>
          <p:spPr bwMode="black">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9"/>
            <p:cNvSpPr>
              <a:spLocks/>
            </p:cNvSpPr>
            <p:nvPr userDrawn="1"/>
          </p:nvSpPr>
          <p:spPr bwMode="black">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cxnSp>
        <p:nvCxnSpPr>
          <p:cNvPr id="12" name="Suora yhdysviiva 11"/>
          <p:cNvCxnSpPr/>
          <p:nvPr userDrawn="1"/>
        </p:nvCxnSpPr>
        <p:spPr>
          <a:xfrm>
            <a:off x="341313" y="332656"/>
            <a:ext cx="1016000" cy="0"/>
          </a:xfrm>
          <a:prstGeom prst="line">
            <a:avLst/>
          </a:prstGeom>
          <a:ln w="22225">
            <a:solidFill>
              <a:srgbClr val="FF8900"/>
            </a:solidFill>
          </a:ln>
        </p:spPr>
        <p:style>
          <a:lnRef idx="1">
            <a:schemeClr val="accent1"/>
          </a:lnRef>
          <a:fillRef idx="0">
            <a:schemeClr val="accent1"/>
          </a:fillRef>
          <a:effectRef idx="0">
            <a:schemeClr val="accent1"/>
          </a:effectRef>
          <a:fontRef idx="minor">
            <a:schemeClr val="tx1"/>
          </a:fontRef>
        </p:style>
      </p:cxnSp>
      <p:cxnSp>
        <p:nvCxnSpPr>
          <p:cNvPr id="13" name="Suora yhdysviiva 12"/>
          <p:cNvCxnSpPr/>
          <p:nvPr userDrawn="1"/>
        </p:nvCxnSpPr>
        <p:spPr>
          <a:xfrm>
            <a:off x="1566863" y="332656"/>
            <a:ext cx="4421187" cy="0"/>
          </a:xfrm>
          <a:prstGeom prst="line">
            <a:avLst/>
          </a:prstGeom>
          <a:ln w="22225">
            <a:solidFill>
              <a:srgbClr val="FF8900"/>
            </a:solidFill>
          </a:ln>
        </p:spPr>
        <p:style>
          <a:lnRef idx="1">
            <a:schemeClr val="accent1"/>
          </a:lnRef>
          <a:fillRef idx="0">
            <a:schemeClr val="accent1"/>
          </a:fillRef>
          <a:effectRef idx="0">
            <a:schemeClr val="accent1"/>
          </a:effectRef>
          <a:fontRef idx="minor">
            <a:schemeClr val="tx1"/>
          </a:fontRef>
        </p:style>
      </p:cxnSp>
      <p:cxnSp>
        <p:nvCxnSpPr>
          <p:cNvPr id="14" name="Suora yhdysviiva 13"/>
          <p:cNvCxnSpPr/>
          <p:nvPr userDrawn="1"/>
        </p:nvCxnSpPr>
        <p:spPr>
          <a:xfrm>
            <a:off x="6205538" y="332656"/>
            <a:ext cx="5641974" cy="0"/>
          </a:xfrm>
          <a:prstGeom prst="line">
            <a:avLst/>
          </a:prstGeom>
          <a:ln w="22225">
            <a:solidFill>
              <a:srgbClr val="FF89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972860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Sisällysluettelo 2">
    <p:bg>
      <p:bgPr>
        <a:solidFill>
          <a:srgbClr val="4BBCA9"/>
        </a:soli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solidFill>
                  <a:schemeClr val="bg1"/>
                </a:solidFill>
              </a:defRPr>
            </a:lvl1pPr>
          </a:lstStyle>
          <a:p>
            <a:r>
              <a:rPr lang="en-US" smtClean="0"/>
              <a:t>Click to edit Master title style</a:t>
            </a:r>
            <a:endParaRPr lang="fi-FI" dirty="0"/>
          </a:p>
        </p:txBody>
      </p:sp>
      <p:sp>
        <p:nvSpPr>
          <p:cNvPr id="3" name="Sisällön paikkamerkki 2"/>
          <p:cNvSpPr>
            <a:spLocks noGrp="1"/>
          </p:cNvSpPr>
          <p:nvPr>
            <p:ph idx="1"/>
          </p:nvPr>
        </p:nvSpPr>
        <p:spPr/>
        <p:txBody>
          <a:bodyPr/>
          <a:lstStyle>
            <a:lvl1pPr marL="0" indent="0">
              <a:spcAft>
                <a:spcPts val="500"/>
              </a:spcAft>
              <a:buFontTx/>
              <a:buNone/>
              <a:defRPr b="1">
                <a:solidFill>
                  <a:srgbClr val="FFF200"/>
                </a:solidFill>
              </a:defRPr>
            </a:lvl1pPr>
            <a:lvl2pPr marL="896938" indent="-176213">
              <a:buFont typeface="Verdana" panose="020B0604030504040204" pitchFamily="34" charset="0"/>
              <a:buChar char="-"/>
              <a:defRPr b="1">
                <a:solidFill>
                  <a:srgbClr val="FFF200"/>
                </a:solidFill>
              </a:defRPr>
            </a:lvl2pPr>
            <a:lvl3pPr marL="1073150" indent="-176213">
              <a:buFont typeface="Verdana" panose="020B0604030504040204" pitchFamily="34" charset="0"/>
              <a:buChar char="-"/>
              <a:defRPr b="1">
                <a:solidFill>
                  <a:srgbClr val="FFF200"/>
                </a:solidFill>
              </a:defRPr>
            </a:lvl3pPr>
            <a:lvl4pPr marL="1073150" indent="-352425">
              <a:buFont typeface="Verdana" panose="020B0604030504040204" pitchFamily="34" charset="0"/>
              <a:buChar char="-"/>
              <a:defRPr>
                <a:solidFill>
                  <a:schemeClr val="bg1"/>
                </a:solidFill>
              </a:defRPr>
            </a:lvl4pPr>
            <a:lvl5pPr marL="1435100" indent="-361950">
              <a:buFont typeface="Verdana" panose="020B0604030504040204" pitchFamily="34" charset="0"/>
              <a:buChar cha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p:txBody>
      </p:sp>
      <p:sp>
        <p:nvSpPr>
          <p:cNvPr id="4" name="Päivämäärän paikkamerkki 3"/>
          <p:cNvSpPr>
            <a:spLocks noGrp="1"/>
          </p:cNvSpPr>
          <p:nvPr>
            <p:ph type="dt" sz="half" idx="10"/>
          </p:nvPr>
        </p:nvSpPr>
        <p:spPr/>
        <p:txBody>
          <a:bodyPr/>
          <a:lstStyle>
            <a:lvl1pPr>
              <a:defRPr>
                <a:solidFill>
                  <a:srgbClr val="FFF200"/>
                </a:solidFill>
              </a:defRPr>
            </a:lvl1pPr>
          </a:lstStyle>
          <a:p>
            <a:fld id="{6C80F80C-B939-4C9A-8EFE-C56D6BA19CA4}" type="datetime1">
              <a:rPr lang="fi-FI" smtClean="0"/>
              <a:t>29.9.2016</a:t>
            </a:fld>
            <a:endParaRPr lang="fi-FI"/>
          </a:p>
        </p:txBody>
      </p:sp>
      <p:sp>
        <p:nvSpPr>
          <p:cNvPr id="5" name="Alatunnisteen paikkamerkki 4"/>
          <p:cNvSpPr>
            <a:spLocks noGrp="1"/>
          </p:cNvSpPr>
          <p:nvPr>
            <p:ph type="ftr" sz="quarter" idx="11"/>
          </p:nvPr>
        </p:nvSpPr>
        <p:spPr/>
        <p:txBody>
          <a:bodyPr/>
          <a:lstStyle>
            <a:lvl1pPr>
              <a:defRPr>
                <a:solidFill>
                  <a:srgbClr val="FFF200"/>
                </a:solidFill>
              </a:defRPr>
            </a:lvl1pPr>
          </a:lstStyle>
          <a:p>
            <a:r>
              <a:rPr lang="fi-FI" smtClean="0"/>
              <a:t>Lisää tarvittaessa alatunnisteteksti</a:t>
            </a:r>
            <a:endParaRPr lang="fi-FI"/>
          </a:p>
        </p:txBody>
      </p:sp>
      <p:sp>
        <p:nvSpPr>
          <p:cNvPr id="6" name="Dian numeron paikkamerkki 5"/>
          <p:cNvSpPr>
            <a:spLocks noGrp="1"/>
          </p:cNvSpPr>
          <p:nvPr>
            <p:ph type="sldNum" sz="quarter" idx="12"/>
          </p:nvPr>
        </p:nvSpPr>
        <p:spPr/>
        <p:txBody>
          <a:bodyPr/>
          <a:lstStyle>
            <a:lvl1pPr>
              <a:defRPr>
                <a:solidFill>
                  <a:srgbClr val="FFF200"/>
                </a:solidFill>
              </a:defRPr>
            </a:lvl1pPr>
          </a:lstStyle>
          <a:p>
            <a:fld id="{799663BE-0A7D-4715-8D39-0EC59974DD85}" type="slidenum">
              <a:rPr lang="fi-FI" smtClean="0"/>
              <a:pPr/>
              <a:t>‹#›</a:t>
            </a:fld>
            <a:endParaRPr lang="fi-FI"/>
          </a:p>
        </p:txBody>
      </p:sp>
      <p:grpSp>
        <p:nvGrpSpPr>
          <p:cNvPr id="7" name="Ryhmä 6"/>
          <p:cNvGrpSpPr/>
          <p:nvPr userDrawn="1"/>
        </p:nvGrpSpPr>
        <p:grpSpPr>
          <a:xfrm>
            <a:off x="575052" y="529409"/>
            <a:ext cx="446731" cy="634281"/>
            <a:chOff x="575052" y="529409"/>
            <a:chExt cx="446731" cy="634281"/>
          </a:xfrm>
          <a:solidFill>
            <a:srgbClr val="FFF200"/>
          </a:solidFill>
        </p:grpSpPr>
        <p:sp>
          <p:nvSpPr>
            <p:cNvPr id="8" name="Freeform 6"/>
            <p:cNvSpPr>
              <a:spLocks noEditPoints="1"/>
            </p:cNvSpPr>
            <p:nvPr userDrawn="1"/>
          </p:nvSpPr>
          <p:spPr bwMode="auto">
            <a:xfrm>
              <a:off x="575052" y="786828"/>
              <a:ext cx="446731" cy="376862"/>
            </a:xfrm>
            <a:custGeom>
              <a:avLst/>
              <a:gdLst>
                <a:gd name="T0" fmla="*/ 1042 w 4821"/>
                <a:gd name="T1" fmla="*/ 2420 h 4067"/>
                <a:gd name="T2" fmla="*/ 1227 w 4821"/>
                <a:gd name="T3" fmla="*/ 4067 h 4067"/>
                <a:gd name="T4" fmla="*/ 3594 w 4821"/>
                <a:gd name="T5" fmla="*/ 4067 h 4067"/>
                <a:gd name="T6" fmla="*/ 3777 w 4821"/>
                <a:gd name="T7" fmla="*/ 2420 h 4067"/>
                <a:gd name="T8" fmla="*/ 4151 w 4821"/>
                <a:gd name="T9" fmla="*/ 2420 h 4067"/>
                <a:gd name="T10" fmla="*/ 4821 w 4821"/>
                <a:gd name="T11" fmla="*/ 2420 h 4067"/>
                <a:gd name="T12" fmla="*/ 4821 w 4821"/>
                <a:gd name="T13" fmla="*/ 0 h 4067"/>
                <a:gd name="T14" fmla="*/ 3481 w 4821"/>
                <a:gd name="T15" fmla="*/ 0 h 4067"/>
                <a:gd name="T16" fmla="*/ 3481 w 4821"/>
                <a:gd name="T17" fmla="*/ 196 h 4067"/>
                <a:gd name="T18" fmla="*/ 3481 w 4821"/>
                <a:gd name="T19" fmla="*/ 932 h 4067"/>
                <a:gd name="T20" fmla="*/ 3080 w 4821"/>
                <a:gd name="T21" fmla="*/ 932 h 4067"/>
                <a:gd name="T22" fmla="*/ 3080 w 4821"/>
                <a:gd name="T23" fmla="*/ 0 h 4067"/>
                <a:gd name="T24" fmla="*/ 1739 w 4821"/>
                <a:gd name="T25" fmla="*/ 0 h 4067"/>
                <a:gd name="T26" fmla="*/ 1739 w 4821"/>
                <a:gd name="T27" fmla="*/ 932 h 4067"/>
                <a:gd name="T28" fmla="*/ 1338 w 4821"/>
                <a:gd name="T29" fmla="*/ 932 h 4067"/>
                <a:gd name="T30" fmla="*/ 1338 w 4821"/>
                <a:gd name="T31" fmla="*/ 0 h 4067"/>
                <a:gd name="T32" fmla="*/ 0 w 4821"/>
                <a:gd name="T33" fmla="*/ 0 h 4067"/>
                <a:gd name="T34" fmla="*/ 0 w 4821"/>
                <a:gd name="T35" fmla="*/ 2420 h 4067"/>
                <a:gd name="T36" fmla="*/ 741 w 4821"/>
                <a:gd name="T37" fmla="*/ 2420 h 4067"/>
                <a:gd name="T38" fmla="*/ 1042 w 4821"/>
                <a:gd name="T39" fmla="*/ 2420 h 4067"/>
                <a:gd name="T40" fmla="*/ 391 w 4821"/>
                <a:gd name="T41" fmla="*/ 392 h 4067"/>
                <a:gd name="T42" fmla="*/ 946 w 4821"/>
                <a:gd name="T43" fmla="*/ 392 h 4067"/>
                <a:gd name="T44" fmla="*/ 946 w 4821"/>
                <a:gd name="T45" fmla="*/ 1325 h 4067"/>
                <a:gd name="T46" fmla="*/ 1219 w 4821"/>
                <a:gd name="T47" fmla="*/ 1325 h 4067"/>
                <a:gd name="T48" fmla="*/ 2133 w 4821"/>
                <a:gd name="T49" fmla="*/ 1325 h 4067"/>
                <a:gd name="T50" fmla="*/ 2133 w 4821"/>
                <a:gd name="T51" fmla="*/ 392 h 4067"/>
                <a:gd name="T52" fmla="*/ 2688 w 4821"/>
                <a:gd name="T53" fmla="*/ 392 h 4067"/>
                <a:gd name="T54" fmla="*/ 2688 w 4821"/>
                <a:gd name="T55" fmla="*/ 1325 h 4067"/>
                <a:gd name="T56" fmla="*/ 2957 w 4821"/>
                <a:gd name="T57" fmla="*/ 1325 h 4067"/>
                <a:gd name="T58" fmla="*/ 3602 w 4821"/>
                <a:gd name="T59" fmla="*/ 1325 h 4067"/>
                <a:gd name="T60" fmla="*/ 3875 w 4821"/>
                <a:gd name="T61" fmla="*/ 1325 h 4067"/>
                <a:gd name="T62" fmla="*/ 3875 w 4821"/>
                <a:gd name="T63" fmla="*/ 392 h 4067"/>
                <a:gd name="T64" fmla="*/ 4430 w 4821"/>
                <a:gd name="T65" fmla="*/ 392 h 4067"/>
                <a:gd name="T66" fmla="*/ 4430 w 4821"/>
                <a:gd name="T67" fmla="*/ 2028 h 4067"/>
                <a:gd name="T68" fmla="*/ 4151 w 4821"/>
                <a:gd name="T69" fmla="*/ 2028 h 4067"/>
                <a:gd name="T70" fmla="*/ 3679 w 4821"/>
                <a:gd name="T71" fmla="*/ 2028 h 4067"/>
                <a:gd name="T72" fmla="*/ 3425 w 4821"/>
                <a:gd name="T73" fmla="*/ 2028 h 4067"/>
                <a:gd name="T74" fmla="*/ 3243 w 4821"/>
                <a:gd name="T75" fmla="*/ 3676 h 4067"/>
                <a:gd name="T76" fmla="*/ 1578 w 4821"/>
                <a:gd name="T77" fmla="*/ 3676 h 4067"/>
                <a:gd name="T78" fmla="*/ 1394 w 4821"/>
                <a:gd name="T79" fmla="*/ 2028 h 4067"/>
                <a:gd name="T80" fmla="*/ 1142 w 4821"/>
                <a:gd name="T81" fmla="*/ 2028 h 4067"/>
                <a:gd name="T82" fmla="*/ 741 w 4821"/>
                <a:gd name="T83" fmla="*/ 2028 h 4067"/>
                <a:gd name="T84" fmla="*/ 391 w 4821"/>
                <a:gd name="T85" fmla="*/ 2028 h 4067"/>
                <a:gd name="T86" fmla="*/ 391 w 4821"/>
                <a:gd name="T87" fmla="*/ 392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21" h="4067">
                  <a:moveTo>
                    <a:pt x="1042" y="2420"/>
                  </a:moveTo>
                  <a:lnTo>
                    <a:pt x="1227" y="4067"/>
                  </a:lnTo>
                  <a:lnTo>
                    <a:pt x="3594" y="4067"/>
                  </a:lnTo>
                  <a:lnTo>
                    <a:pt x="3777" y="2420"/>
                  </a:lnTo>
                  <a:lnTo>
                    <a:pt x="4151" y="2420"/>
                  </a:lnTo>
                  <a:lnTo>
                    <a:pt x="4821" y="2420"/>
                  </a:lnTo>
                  <a:lnTo>
                    <a:pt x="4821" y="0"/>
                  </a:lnTo>
                  <a:lnTo>
                    <a:pt x="3481" y="0"/>
                  </a:lnTo>
                  <a:lnTo>
                    <a:pt x="3481" y="196"/>
                  </a:lnTo>
                  <a:lnTo>
                    <a:pt x="3481" y="932"/>
                  </a:lnTo>
                  <a:lnTo>
                    <a:pt x="3080" y="932"/>
                  </a:lnTo>
                  <a:lnTo>
                    <a:pt x="3080" y="0"/>
                  </a:lnTo>
                  <a:lnTo>
                    <a:pt x="1739" y="0"/>
                  </a:lnTo>
                  <a:lnTo>
                    <a:pt x="1739" y="932"/>
                  </a:lnTo>
                  <a:lnTo>
                    <a:pt x="1338" y="932"/>
                  </a:lnTo>
                  <a:lnTo>
                    <a:pt x="1338" y="0"/>
                  </a:lnTo>
                  <a:lnTo>
                    <a:pt x="0" y="0"/>
                  </a:lnTo>
                  <a:lnTo>
                    <a:pt x="0" y="2420"/>
                  </a:lnTo>
                  <a:lnTo>
                    <a:pt x="741" y="2420"/>
                  </a:lnTo>
                  <a:lnTo>
                    <a:pt x="1042" y="2420"/>
                  </a:lnTo>
                  <a:close/>
                  <a:moveTo>
                    <a:pt x="391" y="392"/>
                  </a:moveTo>
                  <a:lnTo>
                    <a:pt x="946" y="392"/>
                  </a:lnTo>
                  <a:lnTo>
                    <a:pt x="946" y="1325"/>
                  </a:lnTo>
                  <a:lnTo>
                    <a:pt x="1219" y="1325"/>
                  </a:lnTo>
                  <a:lnTo>
                    <a:pt x="2133" y="1325"/>
                  </a:lnTo>
                  <a:lnTo>
                    <a:pt x="2133" y="392"/>
                  </a:lnTo>
                  <a:lnTo>
                    <a:pt x="2688" y="392"/>
                  </a:lnTo>
                  <a:lnTo>
                    <a:pt x="2688" y="1325"/>
                  </a:lnTo>
                  <a:lnTo>
                    <a:pt x="2957" y="1325"/>
                  </a:lnTo>
                  <a:lnTo>
                    <a:pt x="3602" y="1325"/>
                  </a:lnTo>
                  <a:lnTo>
                    <a:pt x="3875" y="1325"/>
                  </a:lnTo>
                  <a:lnTo>
                    <a:pt x="3875" y="392"/>
                  </a:lnTo>
                  <a:lnTo>
                    <a:pt x="4430" y="392"/>
                  </a:lnTo>
                  <a:lnTo>
                    <a:pt x="4430" y="2028"/>
                  </a:lnTo>
                  <a:lnTo>
                    <a:pt x="4151" y="2028"/>
                  </a:lnTo>
                  <a:lnTo>
                    <a:pt x="3679" y="2028"/>
                  </a:lnTo>
                  <a:lnTo>
                    <a:pt x="3425" y="2028"/>
                  </a:lnTo>
                  <a:lnTo>
                    <a:pt x="3243" y="3676"/>
                  </a:lnTo>
                  <a:lnTo>
                    <a:pt x="1578" y="3676"/>
                  </a:lnTo>
                  <a:lnTo>
                    <a:pt x="1394" y="2028"/>
                  </a:lnTo>
                  <a:lnTo>
                    <a:pt x="1142" y="2028"/>
                  </a:lnTo>
                  <a:lnTo>
                    <a:pt x="741" y="2028"/>
                  </a:lnTo>
                  <a:lnTo>
                    <a:pt x="391" y="2028"/>
                  </a:lnTo>
                  <a:lnTo>
                    <a:pt x="391" y="39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7"/>
            <p:cNvSpPr>
              <a:spLocks/>
            </p:cNvSpPr>
            <p:nvPr userDrawn="1"/>
          </p:nvSpPr>
          <p:spPr bwMode="auto">
            <a:xfrm>
              <a:off x="871297" y="576389"/>
              <a:ext cx="132324" cy="132138"/>
            </a:xfrm>
            <a:custGeom>
              <a:avLst/>
              <a:gdLst>
                <a:gd name="T0" fmla="*/ 1428 w 1428"/>
                <a:gd name="T1" fmla="*/ 268 h 1426"/>
                <a:gd name="T2" fmla="*/ 1160 w 1428"/>
                <a:gd name="T3" fmla="*/ 0 h 1426"/>
                <a:gd name="T4" fmla="*/ 1135 w 1428"/>
                <a:gd name="T5" fmla="*/ 25 h 1426"/>
                <a:gd name="T6" fmla="*/ 0 w 1428"/>
                <a:gd name="T7" fmla="*/ 1157 h 1426"/>
                <a:gd name="T8" fmla="*/ 271 w 1428"/>
                <a:gd name="T9" fmla="*/ 1426 h 1426"/>
                <a:gd name="T10" fmla="*/ 1428 w 1428"/>
                <a:gd name="T11" fmla="*/ 268 h 1426"/>
              </a:gdLst>
              <a:ahLst/>
              <a:cxnLst>
                <a:cxn ang="0">
                  <a:pos x="T0" y="T1"/>
                </a:cxn>
                <a:cxn ang="0">
                  <a:pos x="T2" y="T3"/>
                </a:cxn>
                <a:cxn ang="0">
                  <a:pos x="T4" y="T5"/>
                </a:cxn>
                <a:cxn ang="0">
                  <a:pos x="T6" y="T7"/>
                </a:cxn>
                <a:cxn ang="0">
                  <a:pos x="T8" y="T9"/>
                </a:cxn>
                <a:cxn ang="0">
                  <a:pos x="T10" y="T11"/>
                </a:cxn>
              </a:cxnLst>
              <a:rect l="0" t="0" r="r" b="b"/>
              <a:pathLst>
                <a:path w="1428" h="1426">
                  <a:moveTo>
                    <a:pt x="1428" y="268"/>
                  </a:moveTo>
                  <a:lnTo>
                    <a:pt x="1160" y="0"/>
                  </a:lnTo>
                  <a:lnTo>
                    <a:pt x="1135" y="25"/>
                  </a:lnTo>
                  <a:lnTo>
                    <a:pt x="0" y="1157"/>
                  </a:lnTo>
                  <a:lnTo>
                    <a:pt x="271" y="1426"/>
                  </a:lnTo>
                  <a:lnTo>
                    <a:pt x="1428" y="2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8"/>
            <p:cNvSpPr>
              <a:spLocks/>
            </p:cNvSpPr>
            <p:nvPr userDrawn="1"/>
          </p:nvSpPr>
          <p:spPr bwMode="auto">
            <a:xfrm>
              <a:off x="593028" y="576389"/>
              <a:ext cx="132324" cy="132138"/>
            </a:xfrm>
            <a:custGeom>
              <a:avLst/>
              <a:gdLst>
                <a:gd name="T0" fmla="*/ 1159 w 1428"/>
                <a:gd name="T1" fmla="*/ 1426 h 1426"/>
                <a:gd name="T2" fmla="*/ 1428 w 1428"/>
                <a:gd name="T3" fmla="*/ 1157 h 1426"/>
                <a:gd name="T4" fmla="*/ 270 w 1428"/>
                <a:gd name="T5" fmla="*/ 0 h 1426"/>
                <a:gd name="T6" fmla="*/ 0 w 1428"/>
                <a:gd name="T7" fmla="*/ 268 h 1426"/>
                <a:gd name="T8" fmla="*/ 25 w 1428"/>
                <a:gd name="T9" fmla="*/ 293 h 1426"/>
                <a:gd name="T10" fmla="*/ 1159 w 1428"/>
                <a:gd name="T11" fmla="*/ 1426 h 1426"/>
              </a:gdLst>
              <a:ahLst/>
              <a:cxnLst>
                <a:cxn ang="0">
                  <a:pos x="T0" y="T1"/>
                </a:cxn>
                <a:cxn ang="0">
                  <a:pos x="T2" y="T3"/>
                </a:cxn>
                <a:cxn ang="0">
                  <a:pos x="T4" y="T5"/>
                </a:cxn>
                <a:cxn ang="0">
                  <a:pos x="T6" y="T7"/>
                </a:cxn>
                <a:cxn ang="0">
                  <a:pos x="T8" y="T9"/>
                </a:cxn>
                <a:cxn ang="0">
                  <a:pos x="T10" y="T11"/>
                </a:cxn>
              </a:cxnLst>
              <a:rect l="0" t="0" r="r" b="b"/>
              <a:pathLst>
                <a:path w="1428" h="1426">
                  <a:moveTo>
                    <a:pt x="1159" y="1426"/>
                  </a:moveTo>
                  <a:lnTo>
                    <a:pt x="1428" y="1157"/>
                  </a:lnTo>
                  <a:lnTo>
                    <a:pt x="270" y="0"/>
                  </a:lnTo>
                  <a:lnTo>
                    <a:pt x="0" y="268"/>
                  </a:lnTo>
                  <a:lnTo>
                    <a:pt x="25" y="293"/>
                  </a:lnTo>
                  <a:lnTo>
                    <a:pt x="1159" y="14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9"/>
            <p:cNvSpPr>
              <a:spLocks/>
            </p:cNvSpPr>
            <p:nvPr userDrawn="1"/>
          </p:nvSpPr>
          <p:spPr bwMode="auto">
            <a:xfrm>
              <a:off x="780023" y="529409"/>
              <a:ext cx="35212" cy="151783"/>
            </a:xfrm>
            <a:custGeom>
              <a:avLst/>
              <a:gdLst>
                <a:gd name="T0" fmla="*/ 380 w 380"/>
                <a:gd name="T1" fmla="*/ 0 h 1638"/>
                <a:gd name="T2" fmla="*/ 0 w 380"/>
                <a:gd name="T3" fmla="*/ 0 h 1638"/>
                <a:gd name="T4" fmla="*/ 0 w 380"/>
                <a:gd name="T5" fmla="*/ 34 h 1638"/>
                <a:gd name="T6" fmla="*/ 0 w 380"/>
                <a:gd name="T7" fmla="*/ 1638 h 1638"/>
                <a:gd name="T8" fmla="*/ 380 w 380"/>
                <a:gd name="T9" fmla="*/ 1638 h 1638"/>
                <a:gd name="T10" fmla="*/ 380 w 380"/>
                <a:gd name="T11" fmla="*/ 0 h 1638"/>
              </a:gdLst>
              <a:ahLst/>
              <a:cxnLst>
                <a:cxn ang="0">
                  <a:pos x="T0" y="T1"/>
                </a:cxn>
                <a:cxn ang="0">
                  <a:pos x="T2" y="T3"/>
                </a:cxn>
                <a:cxn ang="0">
                  <a:pos x="T4" y="T5"/>
                </a:cxn>
                <a:cxn ang="0">
                  <a:pos x="T6" y="T7"/>
                </a:cxn>
                <a:cxn ang="0">
                  <a:pos x="T8" y="T9"/>
                </a:cxn>
                <a:cxn ang="0">
                  <a:pos x="T10" y="T11"/>
                </a:cxn>
              </a:cxnLst>
              <a:rect l="0" t="0" r="r" b="b"/>
              <a:pathLst>
                <a:path w="380" h="1638">
                  <a:moveTo>
                    <a:pt x="380" y="0"/>
                  </a:moveTo>
                  <a:lnTo>
                    <a:pt x="0" y="0"/>
                  </a:lnTo>
                  <a:lnTo>
                    <a:pt x="0" y="34"/>
                  </a:lnTo>
                  <a:lnTo>
                    <a:pt x="0" y="1638"/>
                  </a:lnTo>
                  <a:lnTo>
                    <a:pt x="380" y="1638"/>
                  </a:lnTo>
                  <a:lnTo>
                    <a:pt x="3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cxnSp>
        <p:nvCxnSpPr>
          <p:cNvPr id="12" name="Suora yhdysviiva 11"/>
          <p:cNvCxnSpPr/>
          <p:nvPr userDrawn="1"/>
        </p:nvCxnSpPr>
        <p:spPr>
          <a:xfrm>
            <a:off x="341313" y="332656"/>
            <a:ext cx="1016000" cy="0"/>
          </a:xfrm>
          <a:prstGeom prst="line">
            <a:avLst/>
          </a:prstGeom>
          <a:ln w="22225">
            <a:solidFill>
              <a:srgbClr val="FFF200"/>
            </a:solidFill>
          </a:ln>
        </p:spPr>
        <p:style>
          <a:lnRef idx="1">
            <a:schemeClr val="accent1"/>
          </a:lnRef>
          <a:fillRef idx="0">
            <a:schemeClr val="accent1"/>
          </a:fillRef>
          <a:effectRef idx="0">
            <a:schemeClr val="accent1"/>
          </a:effectRef>
          <a:fontRef idx="minor">
            <a:schemeClr val="tx1"/>
          </a:fontRef>
        </p:style>
      </p:cxnSp>
      <p:cxnSp>
        <p:nvCxnSpPr>
          <p:cNvPr id="13" name="Suora yhdysviiva 12"/>
          <p:cNvCxnSpPr/>
          <p:nvPr userDrawn="1"/>
        </p:nvCxnSpPr>
        <p:spPr>
          <a:xfrm>
            <a:off x="1566863" y="332656"/>
            <a:ext cx="4421187" cy="0"/>
          </a:xfrm>
          <a:prstGeom prst="line">
            <a:avLst/>
          </a:prstGeom>
          <a:ln w="22225">
            <a:solidFill>
              <a:srgbClr val="FFF200"/>
            </a:solidFill>
          </a:ln>
        </p:spPr>
        <p:style>
          <a:lnRef idx="1">
            <a:schemeClr val="accent1"/>
          </a:lnRef>
          <a:fillRef idx="0">
            <a:schemeClr val="accent1"/>
          </a:fillRef>
          <a:effectRef idx="0">
            <a:schemeClr val="accent1"/>
          </a:effectRef>
          <a:fontRef idx="minor">
            <a:schemeClr val="tx1"/>
          </a:fontRef>
        </p:style>
      </p:cxnSp>
      <p:cxnSp>
        <p:nvCxnSpPr>
          <p:cNvPr id="14" name="Suora yhdysviiva 13"/>
          <p:cNvCxnSpPr/>
          <p:nvPr userDrawn="1"/>
        </p:nvCxnSpPr>
        <p:spPr>
          <a:xfrm>
            <a:off x="6205538" y="332656"/>
            <a:ext cx="5641974" cy="0"/>
          </a:xfrm>
          <a:prstGeom prst="line">
            <a:avLst/>
          </a:prstGeom>
          <a:ln w="22225">
            <a:solidFill>
              <a:srgbClr val="FFF2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46543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blank" preserve="1">
  <p:cSld name="Logo 1">
    <p:spTree>
      <p:nvGrpSpPr>
        <p:cNvPr id="1" name=""/>
        <p:cNvGrpSpPr/>
        <p:nvPr/>
      </p:nvGrpSpPr>
      <p:grpSpPr>
        <a:xfrm>
          <a:off x="0" y="0"/>
          <a:ext cx="0" cy="0"/>
          <a:chOff x="0" y="0"/>
          <a:chExt cx="0" cy="0"/>
        </a:xfrm>
      </p:grpSpPr>
      <p:grpSp>
        <p:nvGrpSpPr>
          <p:cNvPr id="48" name="Ryhmä 47"/>
          <p:cNvGrpSpPr/>
          <p:nvPr userDrawn="1"/>
        </p:nvGrpSpPr>
        <p:grpSpPr bwMode="black">
          <a:xfrm>
            <a:off x="4463854" y="734641"/>
            <a:ext cx="3243719" cy="5266907"/>
            <a:chOff x="4463854" y="734641"/>
            <a:chExt cx="3243719" cy="5266907"/>
          </a:xfrm>
          <a:solidFill>
            <a:srgbClr val="23408E"/>
          </a:solidFill>
        </p:grpSpPr>
        <p:sp>
          <p:nvSpPr>
            <p:cNvPr id="49" name="Freeform 6"/>
            <p:cNvSpPr>
              <a:spLocks noEditPoints="1"/>
            </p:cNvSpPr>
            <p:nvPr userDrawn="1"/>
          </p:nvSpPr>
          <p:spPr bwMode="black">
            <a:xfrm>
              <a:off x="4806713" y="2213173"/>
              <a:ext cx="2568781" cy="2167016"/>
            </a:xfrm>
            <a:custGeom>
              <a:avLst/>
              <a:gdLst>
                <a:gd name="T0" fmla="*/ 618 w 2858"/>
                <a:gd name="T1" fmla="*/ 1434 h 2411"/>
                <a:gd name="T2" fmla="*/ 727 w 2858"/>
                <a:gd name="T3" fmla="*/ 2411 h 2411"/>
                <a:gd name="T4" fmla="*/ 2131 w 2858"/>
                <a:gd name="T5" fmla="*/ 2411 h 2411"/>
                <a:gd name="T6" fmla="*/ 2238 w 2858"/>
                <a:gd name="T7" fmla="*/ 1434 h 2411"/>
                <a:gd name="T8" fmla="*/ 2461 w 2858"/>
                <a:gd name="T9" fmla="*/ 1434 h 2411"/>
                <a:gd name="T10" fmla="*/ 2858 w 2858"/>
                <a:gd name="T11" fmla="*/ 1434 h 2411"/>
                <a:gd name="T12" fmla="*/ 2858 w 2858"/>
                <a:gd name="T13" fmla="*/ 0 h 2411"/>
                <a:gd name="T14" fmla="*/ 2063 w 2858"/>
                <a:gd name="T15" fmla="*/ 0 h 2411"/>
                <a:gd name="T16" fmla="*/ 2063 w 2858"/>
                <a:gd name="T17" fmla="*/ 117 h 2411"/>
                <a:gd name="T18" fmla="*/ 2063 w 2858"/>
                <a:gd name="T19" fmla="*/ 553 h 2411"/>
                <a:gd name="T20" fmla="*/ 1825 w 2858"/>
                <a:gd name="T21" fmla="*/ 553 h 2411"/>
                <a:gd name="T22" fmla="*/ 1825 w 2858"/>
                <a:gd name="T23" fmla="*/ 0 h 2411"/>
                <a:gd name="T24" fmla="*/ 1033 w 2858"/>
                <a:gd name="T25" fmla="*/ 0 h 2411"/>
                <a:gd name="T26" fmla="*/ 1033 w 2858"/>
                <a:gd name="T27" fmla="*/ 553 h 2411"/>
                <a:gd name="T28" fmla="*/ 793 w 2858"/>
                <a:gd name="T29" fmla="*/ 553 h 2411"/>
                <a:gd name="T30" fmla="*/ 793 w 2858"/>
                <a:gd name="T31" fmla="*/ 0 h 2411"/>
                <a:gd name="T32" fmla="*/ 0 w 2858"/>
                <a:gd name="T33" fmla="*/ 0 h 2411"/>
                <a:gd name="T34" fmla="*/ 0 w 2858"/>
                <a:gd name="T35" fmla="*/ 1434 h 2411"/>
                <a:gd name="T36" fmla="*/ 440 w 2858"/>
                <a:gd name="T37" fmla="*/ 1434 h 2411"/>
                <a:gd name="T38" fmla="*/ 618 w 2858"/>
                <a:gd name="T39" fmla="*/ 1434 h 2411"/>
                <a:gd name="T40" fmla="*/ 232 w 2858"/>
                <a:gd name="T41" fmla="*/ 234 h 2411"/>
                <a:gd name="T42" fmla="*/ 561 w 2858"/>
                <a:gd name="T43" fmla="*/ 234 h 2411"/>
                <a:gd name="T44" fmla="*/ 561 w 2858"/>
                <a:gd name="T45" fmla="*/ 785 h 2411"/>
                <a:gd name="T46" fmla="*/ 722 w 2858"/>
                <a:gd name="T47" fmla="*/ 785 h 2411"/>
                <a:gd name="T48" fmla="*/ 1265 w 2858"/>
                <a:gd name="T49" fmla="*/ 785 h 2411"/>
                <a:gd name="T50" fmla="*/ 1265 w 2858"/>
                <a:gd name="T51" fmla="*/ 234 h 2411"/>
                <a:gd name="T52" fmla="*/ 1593 w 2858"/>
                <a:gd name="T53" fmla="*/ 234 h 2411"/>
                <a:gd name="T54" fmla="*/ 1593 w 2858"/>
                <a:gd name="T55" fmla="*/ 785 h 2411"/>
                <a:gd name="T56" fmla="*/ 1752 w 2858"/>
                <a:gd name="T57" fmla="*/ 785 h 2411"/>
                <a:gd name="T58" fmla="*/ 2134 w 2858"/>
                <a:gd name="T59" fmla="*/ 785 h 2411"/>
                <a:gd name="T60" fmla="*/ 2296 w 2858"/>
                <a:gd name="T61" fmla="*/ 785 h 2411"/>
                <a:gd name="T62" fmla="*/ 2296 w 2858"/>
                <a:gd name="T63" fmla="*/ 234 h 2411"/>
                <a:gd name="T64" fmla="*/ 2624 w 2858"/>
                <a:gd name="T65" fmla="*/ 234 h 2411"/>
                <a:gd name="T66" fmla="*/ 2624 w 2858"/>
                <a:gd name="T67" fmla="*/ 1202 h 2411"/>
                <a:gd name="T68" fmla="*/ 2461 w 2858"/>
                <a:gd name="T69" fmla="*/ 1202 h 2411"/>
                <a:gd name="T70" fmla="*/ 2180 w 2858"/>
                <a:gd name="T71" fmla="*/ 1202 h 2411"/>
                <a:gd name="T72" fmla="*/ 2031 w 2858"/>
                <a:gd name="T73" fmla="*/ 1202 h 2411"/>
                <a:gd name="T74" fmla="*/ 1921 w 2858"/>
                <a:gd name="T75" fmla="*/ 2179 h 2411"/>
                <a:gd name="T76" fmla="*/ 935 w 2858"/>
                <a:gd name="T77" fmla="*/ 2179 h 2411"/>
                <a:gd name="T78" fmla="*/ 827 w 2858"/>
                <a:gd name="T79" fmla="*/ 1202 h 2411"/>
                <a:gd name="T80" fmla="*/ 678 w 2858"/>
                <a:gd name="T81" fmla="*/ 1202 h 2411"/>
                <a:gd name="T82" fmla="*/ 440 w 2858"/>
                <a:gd name="T83" fmla="*/ 1202 h 2411"/>
                <a:gd name="T84" fmla="*/ 232 w 2858"/>
                <a:gd name="T85" fmla="*/ 1202 h 2411"/>
                <a:gd name="T86" fmla="*/ 232 w 2858"/>
                <a:gd name="T87" fmla="*/ 234 h 2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58" h="2411">
                  <a:moveTo>
                    <a:pt x="618" y="1434"/>
                  </a:moveTo>
                  <a:lnTo>
                    <a:pt x="727" y="2411"/>
                  </a:lnTo>
                  <a:lnTo>
                    <a:pt x="2131" y="2411"/>
                  </a:lnTo>
                  <a:lnTo>
                    <a:pt x="2238" y="1434"/>
                  </a:lnTo>
                  <a:lnTo>
                    <a:pt x="2461" y="1434"/>
                  </a:lnTo>
                  <a:lnTo>
                    <a:pt x="2858" y="1434"/>
                  </a:lnTo>
                  <a:lnTo>
                    <a:pt x="2858" y="0"/>
                  </a:lnTo>
                  <a:lnTo>
                    <a:pt x="2063" y="0"/>
                  </a:lnTo>
                  <a:lnTo>
                    <a:pt x="2063" y="117"/>
                  </a:lnTo>
                  <a:lnTo>
                    <a:pt x="2063" y="553"/>
                  </a:lnTo>
                  <a:lnTo>
                    <a:pt x="1825" y="553"/>
                  </a:lnTo>
                  <a:lnTo>
                    <a:pt x="1825" y="0"/>
                  </a:lnTo>
                  <a:lnTo>
                    <a:pt x="1033" y="0"/>
                  </a:lnTo>
                  <a:lnTo>
                    <a:pt x="1033" y="553"/>
                  </a:lnTo>
                  <a:lnTo>
                    <a:pt x="793" y="553"/>
                  </a:lnTo>
                  <a:lnTo>
                    <a:pt x="793" y="0"/>
                  </a:lnTo>
                  <a:lnTo>
                    <a:pt x="0" y="0"/>
                  </a:lnTo>
                  <a:lnTo>
                    <a:pt x="0" y="1434"/>
                  </a:lnTo>
                  <a:lnTo>
                    <a:pt x="440" y="1434"/>
                  </a:lnTo>
                  <a:lnTo>
                    <a:pt x="618" y="1434"/>
                  </a:lnTo>
                  <a:close/>
                  <a:moveTo>
                    <a:pt x="232" y="234"/>
                  </a:moveTo>
                  <a:lnTo>
                    <a:pt x="561" y="234"/>
                  </a:lnTo>
                  <a:lnTo>
                    <a:pt x="561" y="785"/>
                  </a:lnTo>
                  <a:lnTo>
                    <a:pt x="722" y="785"/>
                  </a:lnTo>
                  <a:lnTo>
                    <a:pt x="1265" y="785"/>
                  </a:lnTo>
                  <a:lnTo>
                    <a:pt x="1265" y="234"/>
                  </a:lnTo>
                  <a:lnTo>
                    <a:pt x="1593" y="234"/>
                  </a:lnTo>
                  <a:lnTo>
                    <a:pt x="1593" y="785"/>
                  </a:lnTo>
                  <a:lnTo>
                    <a:pt x="1752" y="785"/>
                  </a:lnTo>
                  <a:lnTo>
                    <a:pt x="2134" y="785"/>
                  </a:lnTo>
                  <a:lnTo>
                    <a:pt x="2296" y="785"/>
                  </a:lnTo>
                  <a:lnTo>
                    <a:pt x="2296" y="234"/>
                  </a:lnTo>
                  <a:lnTo>
                    <a:pt x="2624" y="234"/>
                  </a:lnTo>
                  <a:lnTo>
                    <a:pt x="2624" y="1202"/>
                  </a:lnTo>
                  <a:lnTo>
                    <a:pt x="2461" y="1202"/>
                  </a:lnTo>
                  <a:lnTo>
                    <a:pt x="2180" y="1202"/>
                  </a:lnTo>
                  <a:lnTo>
                    <a:pt x="2031" y="1202"/>
                  </a:lnTo>
                  <a:lnTo>
                    <a:pt x="1921" y="2179"/>
                  </a:lnTo>
                  <a:lnTo>
                    <a:pt x="935" y="2179"/>
                  </a:lnTo>
                  <a:lnTo>
                    <a:pt x="827" y="1202"/>
                  </a:lnTo>
                  <a:lnTo>
                    <a:pt x="678" y="1202"/>
                  </a:lnTo>
                  <a:lnTo>
                    <a:pt x="440" y="1202"/>
                  </a:lnTo>
                  <a:lnTo>
                    <a:pt x="232" y="1202"/>
                  </a:lnTo>
                  <a:lnTo>
                    <a:pt x="232" y="2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0" name="Freeform 7"/>
            <p:cNvSpPr>
              <a:spLocks/>
            </p:cNvSpPr>
            <p:nvPr userDrawn="1"/>
          </p:nvSpPr>
          <p:spPr bwMode="black">
            <a:xfrm>
              <a:off x="6509048" y="1003383"/>
              <a:ext cx="761287" cy="761287"/>
            </a:xfrm>
            <a:custGeom>
              <a:avLst/>
              <a:gdLst>
                <a:gd name="T0" fmla="*/ 847 w 847"/>
                <a:gd name="T1" fmla="*/ 159 h 847"/>
                <a:gd name="T2" fmla="*/ 688 w 847"/>
                <a:gd name="T3" fmla="*/ 0 h 847"/>
                <a:gd name="T4" fmla="*/ 672 w 847"/>
                <a:gd name="T5" fmla="*/ 15 h 847"/>
                <a:gd name="T6" fmla="*/ 0 w 847"/>
                <a:gd name="T7" fmla="*/ 687 h 847"/>
                <a:gd name="T8" fmla="*/ 160 w 847"/>
                <a:gd name="T9" fmla="*/ 847 h 847"/>
                <a:gd name="T10" fmla="*/ 847 w 847"/>
                <a:gd name="T11" fmla="*/ 159 h 847"/>
              </a:gdLst>
              <a:ahLst/>
              <a:cxnLst>
                <a:cxn ang="0">
                  <a:pos x="T0" y="T1"/>
                </a:cxn>
                <a:cxn ang="0">
                  <a:pos x="T2" y="T3"/>
                </a:cxn>
                <a:cxn ang="0">
                  <a:pos x="T4" y="T5"/>
                </a:cxn>
                <a:cxn ang="0">
                  <a:pos x="T6" y="T7"/>
                </a:cxn>
                <a:cxn ang="0">
                  <a:pos x="T8" y="T9"/>
                </a:cxn>
                <a:cxn ang="0">
                  <a:pos x="T10" y="T11"/>
                </a:cxn>
              </a:cxnLst>
              <a:rect l="0" t="0" r="r" b="b"/>
              <a:pathLst>
                <a:path w="847" h="847">
                  <a:moveTo>
                    <a:pt x="847" y="159"/>
                  </a:moveTo>
                  <a:lnTo>
                    <a:pt x="688" y="0"/>
                  </a:lnTo>
                  <a:lnTo>
                    <a:pt x="672" y="15"/>
                  </a:lnTo>
                  <a:lnTo>
                    <a:pt x="0" y="687"/>
                  </a:lnTo>
                  <a:lnTo>
                    <a:pt x="160" y="847"/>
                  </a:lnTo>
                  <a:lnTo>
                    <a:pt x="847" y="159"/>
                  </a:lnTo>
                  <a:close/>
                </a:path>
              </a:pathLst>
            </a:custGeom>
            <a:solidFill>
              <a:srgbClr val="01AE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1" name="Freeform 8"/>
            <p:cNvSpPr>
              <a:spLocks/>
            </p:cNvSpPr>
            <p:nvPr userDrawn="1"/>
          </p:nvSpPr>
          <p:spPr bwMode="black">
            <a:xfrm>
              <a:off x="4910076" y="1003383"/>
              <a:ext cx="761287" cy="761287"/>
            </a:xfrm>
            <a:custGeom>
              <a:avLst/>
              <a:gdLst>
                <a:gd name="T0" fmla="*/ 687 w 847"/>
                <a:gd name="T1" fmla="*/ 847 h 847"/>
                <a:gd name="T2" fmla="*/ 847 w 847"/>
                <a:gd name="T3" fmla="*/ 687 h 847"/>
                <a:gd name="T4" fmla="*/ 161 w 847"/>
                <a:gd name="T5" fmla="*/ 0 h 847"/>
                <a:gd name="T6" fmla="*/ 0 w 847"/>
                <a:gd name="T7" fmla="*/ 159 h 847"/>
                <a:gd name="T8" fmla="*/ 16 w 847"/>
                <a:gd name="T9" fmla="*/ 175 h 847"/>
                <a:gd name="T10" fmla="*/ 687 w 847"/>
                <a:gd name="T11" fmla="*/ 847 h 847"/>
              </a:gdLst>
              <a:ahLst/>
              <a:cxnLst>
                <a:cxn ang="0">
                  <a:pos x="T0" y="T1"/>
                </a:cxn>
                <a:cxn ang="0">
                  <a:pos x="T2" y="T3"/>
                </a:cxn>
                <a:cxn ang="0">
                  <a:pos x="T4" y="T5"/>
                </a:cxn>
                <a:cxn ang="0">
                  <a:pos x="T6" y="T7"/>
                </a:cxn>
                <a:cxn ang="0">
                  <a:pos x="T8" y="T9"/>
                </a:cxn>
                <a:cxn ang="0">
                  <a:pos x="T10" y="T11"/>
                </a:cxn>
              </a:cxnLst>
              <a:rect l="0" t="0" r="r" b="b"/>
              <a:pathLst>
                <a:path w="847" h="847">
                  <a:moveTo>
                    <a:pt x="687" y="847"/>
                  </a:moveTo>
                  <a:lnTo>
                    <a:pt x="847" y="687"/>
                  </a:lnTo>
                  <a:lnTo>
                    <a:pt x="161" y="0"/>
                  </a:lnTo>
                  <a:lnTo>
                    <a:pt x="0" y="159"/>
                  </a:lnTo>
                  <a:lnTo>
                    <a:pt x="16" y="175"/>
                  </a:lnTo>
                  <a:lnTo>
                    <a:pt x="687" y="847"/>
                  </a:lnTo>
                  <a:close/>
                </a:path>
              </a:pathLst>
            </a:custGeom>
            <a:solidFill>
              <a:srgbClr val="01AE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2" name="Freeform 9"/>
            <p:cNvSpPr>
              <a:spLocks/>
            </p:cNvSpPr>
            <p:nvPr userDrawn="1"/>
          </p:nvSpPr>
          <p:spPr bwMode="black">
            <a:xfrm>
              <a:off x="5985046" y="734641"/>
              <a:ext cx="203130" cy="870941"/>
            </a:xfrm>
            <a:custGeom>
              <a:avLst/>
              <a:gdLst>
                <a:gd name="T0" fmla="*/ 226 w 226"/>
                <a:gd name="T1" fmla="*/ 0 h 969"/>
                <a:gd name="T2" fmla="*/ 0 w 226"/>
                <a:gd name="T3" fmla="*/ 0 h 969"/>
                <a:gd name="T4" fmla="*/ 0 w 226"/>
                <a:gd name="T5" fmla="*/ 19 h 969"/>
                <a:gd name="T6" fmla="*/ 0 w 226"/>
                <a:gd name="T7" fmla="*/ 969 h 969"/>
                <a:gd name="T8" fmla="*/ 226 w 226"/>
                <a:gd name="T9" fmla="*/ 969 h 969"/>
                <a:gd name="T10" fmla="*/ 226 w 226"/>
                <a:gd name="T11" fmla="*/ 0 h 969"/>
              </a:gdLst>
              <a:ahLst/>
              <a:cxnLst>
                <a:cxn ang="0">
                  <a:pos x="T0" y="T1"/>
                </a:cxn>
                <a:cxn ang="0">
                  <a:pos x="T2" y="T3"/>
                </a:cxn>
                <a:cxn ang="0">
                  <a:pos x="T4" y="T5"/>
                </a:cxn>
                <a:cxn ang="0">
                  <a:pos x="T6" y="T7"/>
                </a:cxn>
                <a:cxn ang="0">
                  <a:pos x="T8" y="T9"/>
                </a:cxn>
                <a:cxn ang="0">
                  <a:pos x="T10" y="T11"/>
                </a:cxn>
              </a:cxnLst>
              <a:rect l="0" t="0" r="r" b="b"/>
              <a:pathLst>
                <a:path w="226" h="969">
                  <a:moveTo>
                    <a:pt x="226" y="0"/>
                  </a:moveTo>
                  <a:lnTo>
                    <a:pt x="0" y="0"/>
                  </a:lnTo>
                  <a:lnTo>
                    <a:pt x="0" y="19"/>
                  </a:lnTo>
                  <a:lnTo>
                    <a:pt x="0" y="969"/>
                  </a:lnTo>
                  <a:lnTo>
                    <a:pt x="226" y="969"/>
                  </a:lnTo>
                  <a:lnTo>
                    <a:pt x="226" y="0"/>
                  </a:lnTo>
                  <a:close/>
                </a:path>
              </a:pathLst>
            </a:custGeom>
            <a:solidFill>
              <a:srgbClr val="01AE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3" name="Freeform 6"/>
            <p:cNvSpPr>
              <a:spLocks noEditPoints="1"/>
            </p:cNvSpPr>
            <p:nvPr userDrawn="1"/>
          </p:nvSpPr>
          <p:spPr bwMode="black">
            <a:xfrm>
              <a:off x="4796285" y="2225184"/>
              <a:ext cx="2578857" cy="2173393"/>
            </a:xfrm>
            <a:custGeom>
              <a:avLst/>
              <a:gdLst>
                <a:gd name="T0" fmla="*/ 887 w 4096"/>
                <a:gd name="T1" fmla="*/ 2054 h 3452"/>
                <a:gd name="T2" fmla="*/ 1042 w 4096"/>
                <a:gd name="T3" fmla="*/ 3452 h 3452"/>
                <a:gd name="T4" fmla="*/ 3054 w 4096"/>
                <a:gd name="T5" fmla="*/ 3452 h 3452"/>
                <a:gd name="T6" fmla="*/ 3209 w 4096"/>
                <a:gd name="T7" fmla="*/ 2054 h 3452"/>
                <a:gd name="T8" fmla="*/ 3526 w 4096"/>
                <a:gd name="T9" fmla="*/ 2054 h 3452"/>
                <a:gd name="T10" fmla="*/ 4096 w 4096"/>
                <a:gd name="T11" fmla="*/ 2054 h 3452"/>
                <a:gd name="T12" fmla="*/ 4096 w 4096"/>
                <a:gd name="T13" fmla="*/ 0 h 3452"/>
                <a:gd name="T14" fmla="*/ 2958 w 4096"/>
                <a:gd name="T15" fmla="*/ 0 h 3452"/>
                <a:gd name="T16" fmla="*/ 2958 w 4096"/>
                <a:gd name="T17" fmla="*/ 165 h 3452"/>
                <a:gd name="T18" fmla="*/ 2958 w 4096"/>
                <a:gd name="T19" fmla="*/ 791 h 3452"/>
                <a:gd name="T20" fmla="*/ 2616 w 4096"/>
                <a:gd name="T21" fmla="*/ 791 h 3452"/>
                <a:gd name="T22" fmla="*/ 2616 w 4096"/>
                <a:gd name="T23" fmla="*/ 0 h 3452"/>
                <a:gd name="T24" fmla="*/ 1480 w 4096"/>
                <a:gd name="T25" fmla="*/ 0 h 3452"/>
                <a:gd name="T26" fmla="*/ 1480 w 4096"/>
                <a:gd name="T27" fmla="*/ 791 h 3452"/>
                <a:gd name="T28" fmla="*/ 1138 w 4096"/>
                <a:gd name="T29" fmla="*/ 791 h 3452"/>
                <a:gd name="T30" fmla="*/ 1138 w 4096"/>
                <a:gd name="T31" fmla="*/ 0 h 3452"/>
                <a:gd name="T32" fmla="*/ 0 w 4096"/>
                <a:gd name="T33" fmla="*/ 0 h 3452"/>
                <a:gd name="T34" fmla="*/ 0 w 4096"/>
                <a:gd name="T35" fmla="*/ 2054 h 3452"/>
                <a:gd name="T36" fmla="*/ 631 w 4096"/>
                <a:gd name="T37" fmla="*/ 2054 h 3452"/>
                <a:gd name="T38" fmla="*/ 887 w 4096"/>
                <a:gd name="T39" fmla="*/ 2054 h 3452"/>
                <a:gd name="T40" fmla="*/ 334 w 4096"/>
                <a:gd name="T41" fmla="*/ 332 h 3452"/>
                <a:gd name="T42" fmla="*/ 804 w 4096"/>
                <a:gd name="T43" fmla="*/ 332 h 3452"/>
                <a:gd name="T44" fmla="*/ 804 w 4096"/>
                <a:gd name="T45" fmla="*/ 1123 h 3452"/>
                <a:gd name="T46" fmla="*/ 1036 w 4096"/>
                <a:gd name="T47" fmla="*/ 1123 h 3452"/>
                <a:gd name="T48" fmla="*/ 1812 w 4096"/>
                <a:gd name="T49" fmla="*/ 1123 h 3452"/>
                <a:gd name="T50" fmla="*/ 1812 w 4096"/>
                <a:gd name="T51" fmla="*/ 332 h 3452"/>
                <a:gd name="T52" fmla="*/ 2284 w 4096"/>
                <a:gd name="T53" fmla="*/ 332 h 3452"/>
                <a:gd name="T54" fmla="*/ 2284 w 4096"/>
                <a:gd name="T55" fmla="*/ 1123 h 3452"/>
                <a:gd name="T56" fmla="*/ 2513 w 4096"/>
                <a:gd name="T57" fmla="*/ 1123 h 3452"/>
                <a:gd name="T58" fmla="*/ 3060 w 4096"/>
                <a:gd name="T59" fmla="*/ 1123 h 3452"/>
                <a:gd name="T60" fmla="*/ 3292 w 4096"/>
                <a:gd name="T61" fmla="*/ 1123 h 3452"/>
                <a:gd name="T62" fmla="*/ 3292 w 4096"/>
                <a:gd name="T63" fmla="*/ 332 h 3452"/>
                <a:gd name="T64" fmla="*/ 3762 w 4096"/>
                <a:gd name="T65" fmla="*/ 332 h 3452"/>
                <a:gd name="T66" fmla="*/ 3762 w 4096"/>
                <a:gd name="T67" fmla="*/ 1720 h 3452"/>
                <a:gd name="T68" fmla="*/ 3526 w 4096"/>
                <a:gd name="T69" fmla="*/ 1720 h 3452"/>
                <a:gd name="T70" fmla="*/ 3125 w 4096"/>
                <a:gd name="T71" fmla="*/ 1720 h 3452"/>
                <a:gd name="T72" fmla="*/ 2910 w 4096"/>
                <a:gd name="T73" fmla="*/ 1720 h 3452"/>
                <a:gd name="T74" fmla="*/ 2754 w 4096"/>
                <a:gd name="T75" fmla="*/ 3120 h 3452"/>
                <a:gd name="T76" fmla="*/ 1342 w 4096"/>
                <a:gd name="T77" fmla="*/ 3120 h 3452"/>
                <a:gd name="T78" fmla="*/ 1184 w 4096"/>
                <a:gd name="T79" fmla="*/ 1720 h 3452"/>
                <a:gd name="T80" fmla="*/ 971 w 4096"/>
                <a:gd name="T81" fmla="*/ 1720 h 3452"/>
                <a:gd name="T82" fmla="*/ 631 w 4096"/>
                <a:gd name="T83" fmla="*/ 1720 h 3452"/>
                <a:gd name="T84" fmla="*/ 334 w 4096"/>
                <a:gd name="T85" fmla="*/ 1720 h 3452"/>
                <a:gd name="T86" fmla="*/ 334 w 4096"/>
                <a:gd name="T87" fmla="*/ 332 h 3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96" h="3452">
                  <a:moveTo>
                    <a:pt x="887" y="2054"/>
                  </a:moveTo>
                  <a:lnTo>
                    <a:pt x="1042" y="3452"/>
                  </a:lnTo>
                  <a:lnTo>
                    <a:pt x="3054" y="3452"/>
                  </a:lnTo>
                  <a:lnTo>
                    <a:pt x="3209" y="2054"/>
                  </a:lnTo>
                  <a:lnTo>
                    <a:pt x="3526" y="2054"/>
                  </a:lnTo>
                  <a:lnTo>
                    <a:pt x="4096" y="2054"/>
                  </a:lnTo>
                  <a:lnTo>
                    <a:pt x="4096" y="0"/>
                  </a:lnTo>
                  <a:lnTo>
                    <a:pt x="2958" y="0"/>
                  </a:lnTo>
                  <a:lnTo>
                    <a:pt x="2958" y="165"/>
                  </a:lnTo>
                  <a:lnTo>
                    <a:pt x="2958" y="791"/>
                  </a:lnTo>
                  <a:lnTo>
                    <a:pt x="2616" y="791"/>
                  </a:lnTo>
                  <a:lnTo>
                    <a:pt x="2616" y="0"/>
                  </a:lnTo>
                  <a:lnTo>
                    <a:pt x="1480" y="0"/>
                  </a:lnTo>
                  <a:lnTo>
                    <a:pt x="1480" y="791"/>
                  </a:lnTo>
                  <a:lnTo>
                    <a:pt x="1138" y="791"/>
                  </a:lnTo>
                  <a:lnTo>
                    <a:pt x="1138" y="0"/>
                  </a:lnTo>
                  <a:lnTo>
                    <a:pt x="0" y="0"/>
                  </a:lnTo>
                  <a:lnTo>
                    <a:pt x="0" y="2054"/>
                  </a:lnTo>
                  <a:lnTo>
                    <a:pt x="631" y="2054"/>
                  </a:lnTo>
                  <a:lnTo>
                    <a:pt x="887" y="2054"/>
                  </a:lnTo>
                  <a:close/>
                  <a:moveTo>
                    <a:pt x="334" y="332"/>
                  </a:moveTo>
                  <a:lnTo>
                    <a:pt x="804" y="332"/>
                  </a:lnTo>
                  <a:lnTo>
                    <a:pt x="804" y="1123"/>
                  </a:lnTo>
                  <a:lnTo>
                    <a:pt x="1036" y="1123"/>
                  </a:lnTo>
                  <a:lnTo>
                    <a:pt x="1812" y="1123"/>
                  </a:lnTo>
                  <a:lnTo>
                    <a:pt x="1812" y="332"/>
                  </a:lnTo>
                  <a:lnTo>
                    <a:pt x="2284" y="332"/>
                  </a:lnTo>
                  <a:lnTo>
                    <a:pt x="2284" y="1123"/>
                  </a:lnTo>
                  <a:lnTo>
                    <a:pt x="2513" y="1123"/>
                  </a:lnTo>
                  <a:lnTo>
                    <a:pt x="3060" y="1123"/>
                  </a:lnTo>
                  <a:lnTo>
                    <a:pt x="3292" y="1123"/>
                  </a:lnTo>
                  <a:lnTo>
                    <a:pt x="3292" y="332"/>
                  </a:lnTo>
                  <a:lnTo>
                    <a:pt x="3762" y="332"/>
                  </a:lnTo>
                  <a:lnTo>
                    <a:pt x="3762" y="1720"/>
                  </a:lnTo>
                  <a:lnTo>
                    <a:pt x="3526" y="1720"/>
                  </a:lnTo>
                  <a:lnTo>
                    <a:pt x="3125" y="1720"/>
                  </a:lnTo>
                  <a:lnTo>
                    <a:pt x="2910" y="1720"/>
                  </a:lnTo>
                  <a:lnTo>
                    <a:pt x="2754" y="3120"/>
                  </a:lnTo>
                  <a:lnTo>
                    <a:pt x="1342" y="3120"/>
                  </a:lnTo>
                  <a:lnTo>
                    <a:pt x="1184" y="1720"/>
                  </a:lnTo>
                  <a:lnTo>
                    <a:pt x="971" y="1720"/>
                  </a:lnTo>
                  <a:lnTo>
                    <a:pt x="631" y="1720"/>
                  </a:lnTo>
                  <a:lnTo>
                    <a:pt x="334" y="1720"/>
                  </a:lnTo>
                  <a:lnTo>
                    <a:pt x="334"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4" name="Freeform 7"/>
            <p:cNvSpPr>
              <a:spLocks/>
            </p:cNvSpPr>
            <p:nvPr userDrawn="1"/>
          </p:nvSpPr>
          <p:spPr bwMode="black">
            <a:xfrm>
              <a:off x="4463854" y="5526827"/>
              <a:ext cx="467796" cy="474721"/>
            </a:xfrm>
            <a:custGeom>
              <a:avLst/>
              <a:gdLst>
                <a:gd name="T0" fmla="*/ 372 w 743"/>
                <a:gd name="T1" fmla="*/ 349 h 754"/>
                <a:gd name="T2" fmla="*/ 368 w 743"/>
                <a:gd name="T3" fmla="*/ 349 h 754"/>
                <a:gd name="T4" fmla="*/ 199 w 743"/>
                <a:gd name="T5" fmla="*/ 0 h 754"/>
                <a:gd name="T6" fmla="*/ 0 w 743"/>
                <a:gd name="T7" fmla="*/ 0 h 754"/>
                <a:gd name="T8" fmla="*/ 276 w 743"/>
                <a:gd name="T9" fmla="*/ 522 h 754"/>
                <a:gd name="T10" fmla="*/ 276 w 743"/>
                <a:gd name="T11" fmla="*/ 754 h 754"/>
                <a:gd name="T12" fmla="*/ 464 w 743"/>
                <a:gd name="T13" fmla="*/ 754 h 754"/>
                <a:gd name="T14" fmla="*/ 464 w 743"/>
                <a:gd name="T15" fmla="*/ 522 h 754"/>
                <a:gd name="T16" fmla="*/ 743 w 743"/>
                <a:gd name="T17" fmla="*/ 0 h 754"/>
                <a:gd name="T18" fmla="*/ 541 w 743"/>
                <a:gd name="T19" fmla="*/ 0 h 754"/>
                <a:gd name="T20" fmla="*/ 372 w 743"/>
                <a:gd name="T21" fmla="*/ 349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3" h="754">
                  <a:moveTo>
                    <a:pt x="372" y="349"/>
                  </a:moveTo>
                  <a:lnTo>
                    <a:pt x="368" y="349"/>
                  </a:lnTo>
                  <a:lnTo>
                    <a:pt x="199" y="0"/>
                  </a:lnTo>
                  <a:lnTo>
                    <a:pt x="0" y="0"/>
                  </a:lnTo>
                  <a:lnTo>
                    <a:pt x="276" y="522"/>
                  </a:lnTo>
                  <a:lnTo>
                    <a:pt x="276" y="754"/>
                  </a:lnTo>
                  <a:lnTo>
                    <a:pt x="464" y="754"/>
                  </a:lnTo>
                  <a:lnTo>
                    <a:pt x="464" y="522"/>
                  </a:lnTo>
                  <a:lnTo>
                    <a:pt x="743" y="0"/>
                  </a:lnTo>
                  <a:lnTo>
                    <a:pt x="541" y="0"/>
                  </a:lnTo>
                  <a:lnTo>
                    <a:pt x="372" y="3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5" name="Freeform 8"/>
            <p:cNvSpPr>
              <a:spLocks/>
            </p:cNvSpPr>
            <p:nvPr userDrawn="1"/>
          </p:nvSpPr>
          <p:spPr bwMode="black">
            <a:xfrm>
              <a:off x="4962500" y="5526827"/>
              <a:ext cx="308506" cy="474721"/>
            </a:xfrm>
            <a:custGeom>
              <a:avLst/>
              <a:gdLst>
                <a:gd name="T0" fmla="*/ 179 w 490"/>
                <a:gd name="T1" fmla="*/ 0 h 754"/>
                <a:gd name="T2" fmla="*/ 0 w 490"/>
                <a:gd name="T3" fmla="*/ 0 h 754"/>
                <a:gd name="T4" fmla="*/ 0 w 490"/>
                <a:gd name="T5" fmla="*/ 754 h 754"/>
                <a:gd name="T6" fmla="*/ 490 w 490"/>
                <a:gd name="T7" fmla="*/ 754 h 754"/>
                <a:gd name="T8" fmla="*/ 490 w 490"/>
                <a:gd name="T9" fmla="*/ 595 h 754"/>
                <a:gd name="T10" fmla="*/ 179 w 490"/>
                <a:gd name="T11" fmla="*/ 595 h 754"/>
                <a:gd name="T12" fmla="*/ 179 w 490"/>
                <a:gd name="T13" fmla="*/ 0 h 754"/>
              </a:gdLst>
              <a:ahLst/>
              <a:cxnLst>
                <a:cxn ang="0">
                  <a:pos x="T0" y="T1"/>
                </a:cxn>
                <a:cxn ang="0">
                  <a:pos x="T2" y="T3"/>
                </a:cxn>
                <a:cxn ang="0">
                  <a:pos x="T4" y="T5"/>
                </a:cxn>
                <a:cxn ang="0">
                  <a:pos x="T6" y="T7"/>
                </a:cxn>
                <a:cxn ang="0">
                  <a:pos x="T8" y="T9"/>
                </a:cxn>
                <a:cxn ang="0">
                  <a:pos x="T10" y="T11"/>
                </a:cxn>
                <a:cxn ang="0">
                  <a:pos x="T12" y="T13"/>
                </a:cxn>
              </a:cxnLst>
              <a:rect l="0" t="0" r="r" b="b"/>
              <a:pathLst>
                <a:path w="490" h="754">
                  <a:moveTo>
                    <a:pt x="179" y="0"/>
                  </a:moveTo>
                  <a:lnTo>
                    <a:pt x="0" y="0"/>
                  </a:lnTo>
                  <a:lnTo>
                    <a:pt x="0" y="754"/>
                  </a:lnTo>
                  <a:lnTo>
                    <a:pt x="490" y="754"/>
                  </a:lnTo>
                  <a:lnTo>
                    <a:pt x="490" y="595"/>
                  </a:lnTo>
                  <a:lnTo>
                    <a:pt x="179" y="595"/>
                  </a:lnTo>
                  <a:lnTo>
                    <a:pt x="17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6" name="Rectangle 9"/>
            <p:cNvSpPr>
              <a:spLocks noChangeArrowheads="1"/>
            </p:cNvSpPr>
            <p:nvPr userDrawn="1"/>
          </p:nvSpPr>
          <p:spPr bwMode="black">
            <a:xfrm>
              <a:off x="5326411" y="5526827"/>
              <a:ext cx="111440" cy="4747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7" name="Freeform 10"/>
            <p:cNvSpPr>
              <a:spLocks noEditPoints="1"/>
            </p:cNvSpPr>
            <p:nvPr userDrawn="1"/>
          </p:nvSpPr>
          <p:spPr bwMode="black">
            <a:xfrm>
              <a:off x="5506478" y="5526827"/>
              <a:ext cx="363911" cy="474721"/>
            </a:xfrm>
            <a:custGeom>
              <a:avLst/>
              <a:gdLst>
                <a:gd name="T0" fmla="*/ 139 w 578"/>
                <a:gd name="T1" fmla="*/ 0 h 754"/>
                <a:gd name="T2" fmla="*/ 0 w 578"/>
                <a:gd name="T3" fmla="*/ 138 h 754"/>
                <a:gd name="T4" fmla="*/ 0 w 578"/>
                <a:gd name="T5" fmla="*/ 616 h 754"/>
                <a:gd name="T6" fmla="*/ 139 w 578"/>
                <a:gd name="T7" fmla="*/ 754 h 754"/>
                <a:gd name="T8" fmla="*/ 440 w 578"/>
                <a:gd name="T9" fmla="*/ 754 h 754"/>
                <a:gd name="T10" fmla="*/ 578 w 578"/>
                <a:gd name="T11" fmla="*/ 616 h 754"/>
                <a:gd name="T12" fmla="*/ 578 w 578"/>
                <a:gd name="T13" fmla="*/ 138 h 754"/>
                <a:gd name="T14" fmla="*/ 440 w 578"/>
                <a:gd name="T15" fmla="*/ 0 h 754"/>
                <a:gd name="T16" fmla="*/ 139 w 578"/>
                <a:gd name="T17" fmla="*/ 0 h 754"/>
                <a:gd name="T18" fmla="*/ 400 w 578"/>
                <a:gd name="T19" fmla="*/ 560 h 754"/>
                <a:gd name="T20" fmla="*/ 367 w 578"/>
                <a:gd name="T21" fmla="*/ 595 h 754"/>
                <a:gd name="T22" fmla="*/ 212 w 578"/>
                <a:gd name="T23" fmla="*/ 595 h 754"/>
                <a:gd name="T24" fmla="*/ 179 w 578"/>
                <a:gd name="T25" fmla="*/ 560 h 754"/>
                <a:gd name="T26" fmla="*/ 179 w 578"/>
                <a:gd name="T27" fmla="*/ 194 h 754"/>
                <a:gd name="T28" fmla="*/ 212 w 578"/>
                <a:gd name="T29" fmla="*/ 159 h 754"/>
                <a:gd name="T30" fmla="*/ 367 w 578"/>
                <a:gd name="T31" fmla="*/ 159 h 754"/>
                <a:gd name="T32" fmla="*/ 400 w 578"/>
                <a:gd name="T33" fmla="*/ 194 h 754"/>
                <a:gd name="T34" fmla="*/ 400 w 578"/>
                <a:gd name="T35" fmla="*/ 560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8" h="754">
                  <a:moveTo>
                    <a:pt x="139" y="0"/>
                  </a:moveTo>
                  <a:lnTo>
                    <a:pt x="0" y="138"/>
                  </a:lnTo>
                  <a:lnTo>
                    <a:pt x="0" y="616"/>
                  </a:lnTo>
                  <a:lnTo>
                    <a:pt x="139" y="754"/>
                  </a:lnTo>
                  <a:lnTo>
                    <a:pt x="440" y="754"/>
                  </a:lnTo>
                  <a:lnTo>
                    <a:pt x="578" y="616"/>
                  </a:lnTo>
                  <a:lnTo>
                    <a:pt x="578" y="138"/>
                  </a:lnTo>
                  <a:lnTo>
                    <a:pt x="440" y="0"/>
                  </a:lnTo>
                  <a:lnTo>
                    <a:pt x="139" y="0"/>
                  </a:lnTo>
                  <a:close/>
                  <a:moveTo>
                    <a:pt x="400" y="560"/>
                  </a:moveTo>
                  <a:lnTo>
                    <a:pt x="367" y="595"/>
                  </a:lnTo>
                  <a:lnTo>
                    <a:pt x="212" y="595"/>
                  </a:lnTo>
                  <a:lnTo>
                    <a:pt x="179" y="560"/>
                  </a:lnTo>
                  <a:lnTo>
                    <a:pt x="179" y="194"/>
                  </a:lnTo>
                  <a:lnTo>
                    <a:pt x="212" y="159"/>
                  </a:lnTo>
                  <a:lnTo>
                    <a:pt x="367" y="159"/>
                  </a:lnTo>
                  <a:lnTo>
                    <a:pt x="400" y="194"/>
                  </a:lnTo>
                  <a:lnTo>
                    <a:pt x="400" y="5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8" name="Freeform 11"/>
            <p:cNvSpPr>
              <a:spLocks noEditPoints="1"/>
            </p:cNvSpPr>
            <p:nvPr userDrawn="1"/>
          </p:nvSpPr>
          <p:spPr bwMode="black">
            <a:xfrm>
              <a:off x="5939645" y="5526827"/>
              <a:ext cx="363911" cy="474721"/>
            </a:xfrm>
            <a:custGeom>
              <a:avLst/>
              <a:gdLst>
                <a:gd name="T0" fmla="*/ 0 w 578"/>
                <a:gd name="T1" fmla="*/ 0 h 754"/>
                <a:gd name="T2" fmla="*/ 0 w 578"/>
                <a:gd name="T3" fmla="*/ 754 h 754"/>
                <a:gd name="T4" fmla="*/ 178 w 578"/>
                <a:gd name="T5" fmla="*/ 754 h 754"/>
                <a:gd name="T6" fmla="*/ 178 w 578"/>
                <a:gd name="T7" fmla="*/ 535 h 754"/>
                <a:gd name="T8" fmla="*/ 439 w 578"/>
                <a:gd name="T9" fmla="*/ 535 h 754"/>
                <a:gd name="T10" fmla="*/ 578 w 578"/>
                <a:gd name="T11" fmla="*/ 397 h 754"/>
                <a:gd name="T12" fmla="*/ 578 w 578"/>
                <a:gd name="T13" fmla="*/ 138 h 754"/>
                <a:gd name="T14" fmla="*/ 439 w 578"/>
                <a:gd name="T15" fmla="*/ 0 h 754"/>
                <a:gd name="T16" fmla="*/ 0 w 578"/>
                <a:gd name="T17" fmla="*/ 0 h 754"/>
                <a:gd name="T18" fmla="*/ 399 w 578"/>
                <a:gd name="T19" fmla="*/ 343 h 754"/>
                <a:gd name="T20" fmla="*/ 368 w 578"/>
                <a:gd name="T21" fmla="*/ 376 h 754"/>
                <a:gd name="T22" fmla="*/ 178 w 578"/>
                <a:gd name="T23" fmla="*/ 376 h 754"/>
                <a:gd name="T24" fmla="*/ 178 w 578"/>
                <a:gd name="T25" fmla="*/ 159 h 754"/>
                <a:gd name="T26" fmla="*/ 366 w 578"/>
                <a:gd name="T27" fmla="*/ 159 h 754"/>
                <a:gd name="T28" fmla="*/ 399 w 578"/>
                <a:gd name="T29" fmla="*/ 194 h 754"/>
                <a:gd name="T30" fmla="*/ 399 w 578"/>
                <a:gd name="T31" fmla="*/ 343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8" h="754">
                  <a:moveTo>
                    <a:pt x="0" y="0"/>
                  </a:moveTo>
                  <a:lnTo>
                    <a:pt x="0" y="754"/>
                  </a:lnTo>
                  <a:lnTo>
                    <a:pt x="178" y="754"/>
                  </a:lnTo>
                  <a:lnTo>
                    <a:pt x="178" y="535"/>
                  </a:lnTo>
                  <a:lnTo>
                    <a:pt x="439" y="535"/>
                  </a:lnTo>
                  <a:lnTo>
                    <a:pt x="578" y="397"/>
                  </a:lnTo>
                  <a:lnTo>
                    <a:pt x="578" y="138"/>
                  </a:lnTo>
                  <a:lnTo>
                    <a:pt x="439" y="0"/>
                  </a:lnTo>
                  <a:lnTo>
                    <a:pt x="0" y="0"/>
                  </a:lnTo>
                  <a:close/>
                  <a:moveTo>
                    <a:pt x="399" y="343"/>
                  </a:moveTo>
                  <a:lnTo>
                    <a:pt x="368" y="376"/>
                  </a:lnTo>
                  <a:lnTo>
                    <a:pt x="178" y="376"/>
                  </a:lnTo>
                  <a:lnTo>
                    <a:pt x="178" y="159"/>
                  </a:lnTo>
                  <a:lnTo>
                    <a:pt x="366" y="159"/>
                  </a:lnTo>
                  <a:lnTo>
                    <a:pt x="399" y="194"/>
                  </a:lnTo>
                  <a:lnTo>
                    <a:pt x="399" y="3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9" name="Rectangle 12"/>
            <p:cNvSpPr>
              <a:spLocks noChangeArrowheads="1"/>
            </p:cNvSpPr>
            <p:nvPr userDrawn="1"/>
          </p:nvSpPr>
          <p:spPr bwMode="black">
            <a:xfrm>
              <a:off x="6365887" y="5526827"/>
              <a:ext cx="111440" cy="4747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0" name="Freeform 13"/>
            <p:cNvSpPr>
              <a:spLocks/>
            </p:cNvSpPr>
            <p:nvPr userDrawn="1"/>
          </p:nvSpPr>
          <p:spPr bwMode="black">
            <a:xfrm>
              <a:off x="6536510" y="5526827"/>
              <a:ext cx="358874" cy="474721"/>
            </a:xfrm>
            <a:custGeom>
              <a:avLst/>
              <a:gdLst>
                <a:gd name="T0" fmla="*/ 192 w 570"/>
                <a:gd name="T1" fmla="*/ 265 h 754"/>
                <a:gd name="T2" fmla="*/ 192 w 570"/>
                <a:gd name="T3" fmla="*/ 194 h 754"/>
                <a:gd name="T4" fmla="*/ 227 w 570"/>
                <a:gd name="T5" fmla="*/ 159 h 754"/>
                <a:gd name="T6" fmla="*/ 555 w 570"/>
                <a:gd name="T7" fmla="*/ 159 h 754"/>
                <a:gd name="T8" fmla="*/ 555 w 570"/>
                <a:gd name="T9" fmla="*/ 0 h 754"/>
                <a:gd name="T10" fmla="*/ 154 w 570"/>
                <a:gd name="T11" fmla="*/ 0 h 754"/>
                <a:gd name="T12" fmla="*/ 15 w 570"/>
                <a:gd name="T13" fmla="*/ 138 h 754"/>
                <a:gd name="T14" fmla="*/ 15 w 570"/>
                <a:gd name="T15" fmla="*/ 315 h 754"/>
                <a:gd name="T16" fmla="*/ 94 w 570"/>
                <a:gd name="T17" fmla="*/ 409 h 754"/>
                <a:gd name="T18" fmla="*/ 392 w 570"/>
                <a:gd name="T19" fmla="*/ 489 h 754"/>
                <a:gd name="T20" fmla="*/ 392 w 570"/>
                <a:gd name="T21" fmla="*/ 560 h 754"/>
                <a:gd name="T22" fmla="*/ 359 w 570"/>
                <a:gd name="T23" fmla="*/ 595 h 754"/>
                <a:gd name="T24" fmla="*/ 0 w 570"/>
                <a:gd name="T25" fmla="*/ 595 h 754"/>
                <a:gd name="T26" fmla="*/ 0 w 570"/>
                <a:gd name="T27" fmla="*/ 754 h 754"/>
                <a:gd name="T28" fmla="*/ 432 w 570"/>
                <a:gd name="T29" fmla="*/ 754 h 754"/>
                <a:gd name="T30" fmla="*/ 570 w 570"/>
                <a:gd name="T31" fmla="*/ 616 h 754"/>
                <a:gd name="T32" fmla="*/ 570 w 570"/>
                <a:gd name="T33" fmla="*/ 439 h 754"/>
                <a:gd name="T34" fmla="*/ 492 w 570"/>
                <a:gd name="T35" fmla="*/ 345 h 754"/>
                <a:gd name="T36" fmla="*/ 192 w 570"/>
                <a:gd name="T37" fmla="*/ 265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0" h="754">
                  <a:moveTo>
                    <a:pt x="192" y="265"/>
                  </a:moveTo>
                  <a:lnTo>
                    <a:pt x="192" y="194"/>
                  </a:lnTo>
                  <a:lnTo>
                    <a:pt x="227" y="159"/>
                  </a:lnTo>
                  <a:lnTo>
                    <a:pt x="555" y="159"/>
                  </a:lnTo>
                  <a:lnTo>
                    <a:pt x="555" y="0"/>
                  </a:lnTo>
                  <a:lnTo>
                    <a:pt x="154" y="0"/>
                  </a:lnTo>
                  <a:lnTo>
                    <a:pt x="15" y="138"/>
                  </a:lnTo>
                  <a:lnTo>
                    <a:pt x="15" y="315"/>
                  </a:lnTo>
                  <a:lnTo>
                    <a:pt x="94" y="409"/>
                  </a:lnTo>
                  <a:lnTo>
                    <a:pt x="392" y="489"/>
                  </a:lnTo>
                  <a:lnTo>
                    <a:pt x="392" y="560"/>
                  </a:lnTo>
                  <a:lnTo>
                    <a:pt x="359" y="595"/>
                  </a:lnTo>
                  <a:lnTo>
                    <a:pt x="0" y="595"/>
                  </a:lnTo>
                  <a:lnTo>
                    <a:pt x="0" y="754"/>
                  </a:lnTo>
                  <a:lnTo>
                    <a:pt x="432" y="754"/>
                  </a:lnTo>
                  <a:lnTo>
                    <a:pt x="570" y="616"/>
                  </a:lnTo>
                  <a:lnTo>
                    <a:pt x="570" y="439"/>
                  </a:lnTo>
                  <a:lnTo>
                    <a:pt x="492" y="345"/>
                  </a:lnTo>
                  <a:lnTo>
                    <a:pt x="192" y="2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1" name="Freeform 14"/>
            <p:cNvSpPr>
              <a:spLocks/>
            </p:cNvSpPr>
            <p:nvPr userDrawn="1"/>
          </p:nvSpPr>
          <p:spPr bwMode="black">
            <a:xfrm>
              <a:off x="6925605" y="5526827"/>
              <a:ext cx="378392" cy="474721"/>
            </a:xfrm>
            <a:custGeom>
              <a:avLst/>
              <a:gdLst>
                <a:gd name="T0" fmla="*/ 0 w 601"/>
                <a:gd name="T1" fmla="*/ 159 h 754"/>
                <a:gd name="T2" fmla="*/ 211 w 601"/>
                <a:gd name="T3" fmla="*/ 159 h 754"/>
                <a:gd name="T4" fmla="*/ 211 w 601"/>
                <a:gd name="T5" fmla="*/ 754 h 754"/>
                <a:gd name="T6" fmla="*/ 390 w 601"/>
                <a:gd name="T7" fmla="*/ 754 h 754"/>
                <a:gd name="T8" fmla="*/ 390 w 601"/>
                <a:gd name="T9" fmla="*/ 159 h 754"/>
                <a:gd name="T10" fmla="*/ 601 w 601"/>
                <a:gd name="T11" fmla="*/ 159 h 754"/>
                <a:gd name="T12" fmla="*/ 601 w 601"/>
                <a:gd name="T13" fmla="*/ 0 h 754"/>
                <a:gd name="T14" fmla="*/ 0 w 601"/>
                <a:gd name="T15" fmla="*/ 0 h 754"/>
                <a:gd name="T16" fmla="*/ 0 w 601"/>
                <a:gd name="T17" fmla="*/ 159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1" h="754">
                  <a:moveTo>
                    <a:pt x="0" y="159"/>
                  </a:moveTo>
                  <a:lnTo>
                    <a:pt x="211" y="159"/>
                  </a:lnTo>
                  <a:lnTo>
                    <a:pt x="211" y="754"/>
                  </a:lnTo>
                  <a:lnTo>
                    <a:pt x="390" y="754"/>
                  </a:lnTo>
                  <a:lnTo>
                    <a:pt x="390" y="159"/>
                  </a:lnTo>
                  <a:lnTo>
                    <a:pt x="601" y="159"/>
                  </a:lnTo>
                  <a:lnTo>
                    <a:pt x="601" y="0"/>
                  </a:lnTo>
                  <a:lnTo>
                    <a:pt x="0" y="0"/>
                  </a:lnTo>
                  <a:lnTo>
                    <a:pt x="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2" name="Freeform 15"/>
            <p:cNvSpPr>
              <a:spLocks noEditPoints="1"/>
            </p:cNvSpPr>
            <p:nvPr userDrawn="1"/>
          </p:nvSpPr>
          <p:spPr bwMode="black">
            <a:xfrm>
              <a:off x="7344921" y="5526827"/>
              <a:ext cx="362652" cy="474721"/>
            </a:xfrm>
            <a:custGeom>
              <a:avLst/>
              <a:gdLst>
                <a:gd name="T0" fmla="*/ 440 w 576"/>
                <a:gd name="T1" fmla="*/ 0 h 754"/>
                <a:gd name="T2" fmla="*/ 139 w 576"/>
                <a:gd name="T3" fmla="*/ 0 h 754"/>
                <a:gd name="T4" fmla="*/ 0 w 576"/>
                <a:gd name="T5" fmla="*/ 138 h 754"/>
                <a:gd name="T6" fmla="*/ 0 w 576"/>
                <a:gd name="T7" fmla="*/ 616 h 754"/>
                <a:gd name="T8" fmla="*/ 139 w 576"/>
                <a:gd name="T9" fmla="*/ 754 h 754"/>
                <a:gd name="T10" fmla="*/ 440 w 576"/>
                <a:gd name="T11" fmla="*/ 754 h 754"/>
                <a:gd name="T12" fmla="*/ 576 w 576"/>
                <a:gd name="T13" fmla="*/ 616 h 754"/>
                <a:gd name="T14" fmla="*/ 576 w 576"/>
                <a:gd name="T15" fmla="*/ 138 h 754"/>
                <a:gd name="T16" fmla="*/ 440 w 576"/>
                <a:gd name="T17" fmla="*/ 0 h 754"/>
                <a:gd name="T18" fmla="*/ 400 w 576"/>
                <a:gd name="T19" fmla="*/ 560 h 754"/>
                <a:gd name="T20" fmla="*/ 367 w 576"/>
                <a:gd name="T21" fmla="*/ 595 h 754"/>
                <a:gd name="T22" fmla="*/ 210 w 576"/>
                <a:gd name="T23" fmla="*/ 595 h 754"/>
                <a:gd name="T24" fmla="*/ 177 w 576"/>
                <a:gd name="T25" fmla="*/ 560 h 754"/>
                <a:gd name="T26" fmla="*/ 177 w 576"/>
                <a:gd name="T27" fmla="*/ 194 h 754"/>
                <a:gd name="T28" fmla="*/ 212 w 576"/>
                <a:gd name="T29" fmla="*/ 159 h 754"/>
                <a:gd name="T30" fmla="*/ 367 w 576"/>
                <a:gd name="T31" fmla="*/ 159 h 754"/>
                <a:gd name="T32" fmla="*/ 400 w 576"/>
                <a:gd name="T33" fmla="*/ 194 h 754"/>
                <a:gd name="T34" fmla="*/ 400 w 576"/>
                <a:gd name="T35" fmla="*/ 560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6" h="754">
                  <a:moveTo>
                    <a:pt x="440" y="0"/>
                  </a:moveTo>
                  <a:lnTo>
                    <a:pt x="139" y="0"/>
                  </a:lnTo>
                  <a:lnTo>
                    <a:pt x="0" y="138"/>
                  </a:lnTo>
                  <a:lnTo>
                    <a:pt x="0" y="616"/>
                  </a:lnTo>
                  <a:lnTo>
                    <a:pt x="139" y="754"/>
                  </a:lnTo>
                  <a:lnTo>
                    <a:pt x="440" y="754"/>
                  </a:lnTo>
                  <a:lnTo>
                    <a:pt x="576" y="616"/>
                  </a:lnTo>
                  <a:lnTo>
                    <a:pt x="576" y="138"/>
                  </a:lnTo>
                  <a:lnTo>
                    <a:pt x="440" y="0"/>
                  </a:lnTo>
                  <a:close/>
                  <a:moveTo>
                    <a:pt x="400" y="560"/>
                  </a:moveTo>
                  <a:lnTo>
                    <a:pt x="367" y="595"/>
                  </a:lnTo>
                  <a:lnTo>
                    <a:pt x="210" y="595"/>
                  </a:lnTo>
                  <a:lnTo>
                    <a:pt x="177" y="560"/>
                  </a:lnTo>
                  <a:lnTo>
                    <a:pt x="177" y="194"/>
                  </a:lnTo>
                  <a:lnTo>
                    <a:pt x="212" y="159"/>
                  </a:lnTo>
                  <a:lnTo>
                    <a:pt x="367" y="159"/>
                  </a:lnTo>
                  <a:lnTo>
                    <a:pt x="400" y="194"/>
                  </a:lnTo>
                  <a:lnTo>
                    <a:pt x="400" y="5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3" name="Freeform 16"/>
            <p:cNvSpPr>
              <a:spLocks/>
            </p:cNvSpPr>
            <p:nvPr userDrawn="1"/>
          </p:nvSpPr>
          <p:spPr bwMode="black">
            <a:xfrm>
              <a:off x="6700836" y="4919889"/>
              <a:ext cx="404835" cy="474721"/>
            </a:xfrm>
            <a:custGeom>
              <a:avLst/>
              <a:gdLst>
                <a:gd name="T0" fmla="*/ 643 w 643"/>
                <a:gd name="T1" fmla="*/ 754 h 754"/>
                <a:gd name="T2" fmla="*/ 643 w 643"/>
                <a:gd name="T3" fmla="*/ 0 h 754"/>
                <a:gd name="T4" fmla="*/ 465 w 643"/>
                <a:gd name="T5" fmla="*/ 0 h 754"/>
                <a:gd name="T6" fmla="*/ 476 w 643"/>
                <a:gd name="T7" fmla="*/ 476 h 754"/>
                <a:gd name="T8" fmla="*/ 192 w 643"/>
                <a:gd name="T9" fmla="*/ 0 h 754"/>
                <a:gd name="T10" fmla="*/ 0 w 643"/>
                <a:gd name="T11" fmla="*/ 0 h 754"/>
                <a:gd name="T12" fmla="*/ 0 w 643"/>
                <a:gd name="T13" fmla="*/ 754 h 754"/>
                <a:gd name="T14" fmla="*/ 177 w 643"/>
                <a:gd name="T15" fmla="*/ 754 h 754"/>
                <a:gd name="T16" fmla="*/ 165 w 643"/>
                <a:gd name="T17" fmla="*/ 278 h 754"/>
                <a:gd name="T18" fmla="*/ 449 w 643"/>
                <a:gd name="T19" fmla="*/ 754 h 754"/>
                <a:gd name="T20" fmla="*/ 643 w 643"/>
                <a:gd name="T21" fmla="*/ 754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3" h="754">
                  <a:moveTo>
                    <a:pt x="643" y="754"/>
                  </a:moveTo>
                  <a:lnTo>
                    <a:pt x="643" y="0"/>
                  </a:lnTo>
                  <a:lnTo>
                    <a:pt x="465" y="0"/>
                  </a:lnTo>
                  <a:lnTo>
                    <a:pt x="476" y="476"/>
                  </a:lnTo>
                  <a:lnTo>
                    <a:pt x="192" y="0"/>
                  </a:lnTo>
                  <a:lnTo>
                    <a:pt x="0" y="0"/>
                  </a:lnTo>
                  <a:lnTo>
                    <a:pt x="0" y="754"/>
                  </a:lnTo>
                  <a:lnTo>
                    <a:pt x="177" y="754"/>
                  </a:lnTo>
                  <a:lnTo>
                    <a:pt x="165" y="278"/>
                  </a:lnTo>
                  <a:lnTo>
                    <a:pt x="449" y="754"/>
                  </a:lnTo>
                  <a:lnTo>
                    <a:pt x="643" y="7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4" name="Freeform 17"/>
            <p:cNvSpPr>
              <a:spLocks noEditPoints="1"/>
            </p:cNvSpPr>
            <p:nvPr userDrawn="1"/>
          </p:nvSpPr>
          <p:spPr bwMode="black">
            <a:xfrm>
              <a:off x="5065755" y="4919889"/>
              <a:ext cx="363911" cy="475981"/>
            </a:xfrm>
            <a:custGeom>
              <a:avLst/>
              <a:gdLst>
                <a:gd name="T0" fmla="*/ 439 w 578"/>
                <a:gd name="T1" fmla="*/ 756 h 756"/>
                <a:gd name="T2" fmla="*/ 578 w 578"/>
                <a:gd name="T3" fmla="*/ 618 h 756"/>
                <a:gd name="T4" fmla="*/ 578 w 578"/>
                <a:gd name="T5" fmla="*/ 138 h 756"/>
                <a:gd name="T6" fmla="*/ 439 w 578"/>
                <a:gd name="T7" fmla="*/ 0 h 756"/>
                <a:gd name="T8" fmla="*/ 138 w 578"/>
                <a:gd name="T9" fmla="*/ 0 h 756"/>
                <a:gd name="T10" fmla="*/ 0 w 578"/>
                <a:gd name="T11" fmla="*/ 138 h 756"/>
                <a:gd name="T12" fmla="*/ 0 w 578"/>
                <a:gd name="T13" fmla="*/ 618 h 756"/>
                <a:gd name="T14" fmla="*/ 138 w 578"/>
                <a:gd name="T15" fmla="*/ 756 h 756"/>
                <a:gd name="T16" fmla="*/ 439 w 578"/>
                <a:gd name="T17" fmla="*/ 756 h 756"/>
                <a:gd name="T18" fmla="*/ 178 w 578"/>
                <a:gd name="T19" fmla="*/ 194 h 756"/>
                <a:gd name="T20" fmla="*/ 211 w 578"/>
                <a:gd name="T21" fmla="*/ 161 h 756"/>
                <a:gd name="T22" fmla="*/ 366 w 578"/>
                <a:gd name="T23" fmla="*/ 161 h 756"/>
                <a:gd name="T24" fmla="*/ 399 w 578"/>
                <a:gd name="T25" fmla="*/ 194 h 756"/>
                <a:gd name="T26" fmla="*/ 399 w 578"/>
                <a:gd name="T27" fmla="*/ 562 h 756"/>
                <a:gd name="T28" fmla="*/ 366 w 578"/>
                <a:gd name="T29" fmla="*/ 595 h 756"/>
                <a:gd name="T30" fmla="*/ 209 w 578"/>
                <a:gd name="T31" fmla="*/ 595 h 756"/>
                <a:gd name="T32" fmla="*/ 178 w 578"/>
                <a:gd name="T33" fmla="*/ 562 h 756"/>
                <a:gd name="T34" fmla="*/ 178 w 578"/>
                <a:gd name="T35" fmla="*/ 194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8" h="756">
                  <a:moveTo>
                    <a:pt x="439" y="756"/>
                  </a:moveTo>
                  <a:lnTo>
                    <a:pt x="578" y="618"/>
                  </a:lnTo>
                  <a:lnTo>
                    <a:pt x="578" y="138"/>
                  </a:lnTo>
                  <a:lnTo>
                    <a:pt x="439" y="0"/>
                  </a:lnTo>
                  <a:lnTo>
                    <a:pt x="138" y="0"/>
                  </a:lnTo>
                  <a:lnTo>
                    <a:pt x="0" y="138"/>
                  </a:lnTo>
                  <a:lnTo>
                    <a:pt x="0" y="618"/>
                  </a:lnTo>
                  <a:lnTo>
                    <a:pt x="138" y="756"/>
                  </a:lnTo>
                  <a:lnTo>
                    <a:pt x="439" y="756"/>
                  </a:lnTo>
                  <a:close/>
                  <a:moveTo>
                    <a:pt x="178" y="194"/>
                  </a:moveTo>
                  <a:lnTo>
                    <a:pt x="211" y="161"/>
                  </a:lnTo>
                  <a:lnTo>
                    <a:pt x="366" y="161"/>
                  </a:lnTo>
                  <a:lnTo>
                    <a:pt x="399" y="194"/>
                  </a:lnTo>
                  <a:lnTo>
                    <a:pt x="399" y="562"/>
                  </a:lnTo>
                  <a:lnTo>
                    <a:pt x="366" y="595"/>
                  </a:lnTo>
                  <a:lnTo>
                    <a:pt x="209" y="595"/>
                  </a:lnTo>
                  <a:lnTo>
                    <a:pt x="178" y="562"/>
                  </a:lnTo>
                  <a:lnTo>
                    <a:pt x="178" y="1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5" name="Freeform 18"/>
            <p:cNvSpPr>
              <a:spLocks/>
            </p:cNvSpPr>
            <p:nvPr userDrawn="1"/>
          </p:nvSpPr>
          <p:spPr bwMode="black">
            <a:xfrm>
              <a:off x="5918868" y="4919889"/>
              <a:ext cx="308506" cy="475981"/>
            </a:xfrm>
            <a:custGeom>
              <a:avLst/>
              <a:gdLst>
                <a:gd name="T0" fmla="*/ 490 w 490"/>
                <a:gd name="T1" fmla="*/ 595 h 756"/>
                <a:gd name="T2" fmla="*/ 179 w 490"/>
                <a:gd name="T3" fmla="*/ 595 h 756"/>
                <a:gd name="T4" fmla="*/ 179 w 490"/>
                <a:gd name="T5" fmla="*/ 0 h 756"/>
                <a:gd name="T6" fmla="*/ 0 w 490"/>
                <a:gd name="T7" fmla="*/ 0 h 756"/>
                <a:gd name="T8" fmla="*/ 0 w 490"/>
                <a:gd name="T9" fmla="*/ 756 h 756"/>
                <a:gd name="T10" fmla="*/ 490 w 490"/>
                <a:gd name="T11" fmla="*/ 756 h 756"/>
                <a:gd name="T12" fmla="*/ 490 w 490"/>
                <a:gd name="T13" fmla="*/ 595 h 756"/>
              </a:gdLst>
              <a:ahLst/>
              <a:cxnLst>
                <a:cxn ang="0">
                  <a:pos x="T0" y="T1"/>
                </a:cxn>
                <a:cxn ang="0">
                  <a:pos x="T2" y="T3"/>
                </a:cxn>
                <a:cxn ang="0">
                  <a:pos x="T4" y="T5"/>
                </a:cxn>
                <a:cxn ang="0">
                  <a:pos x="T6" y="T7"/>
                </a:cxn>
                <a:cxn ang="0">
                  <a:pos x="T8" y="T9"/>
                </a:cxn>
                <a:cxn ang="0">
                  <a:pos x="T10" y="T11"/>
                </a:cxn>
                <a:cxn ang="0">
                  <a:pos x="T12" y="T13"/>
                </a:cxn>
              </a:cxnLst>
              <a:rect l="0" t="0" r="r" b="b"/>
              <a:pathLst>
                <a:path w="490" h="756">
                  <a:moveTo>
                    <a:pt x="490" y="595"/>
                  </a:moveTo>
                  <a:lnTo>
                    <a:pt x="179" y="595"/>
                  </a:lnTo>
                  <a:lnTo>
                    <a:pt x="179" y="0"/>
                  </a:lnTo>
                  <a:lnTo>
                    <a:pt x="0" y="0"/>
                  </a:lnTo>
                  <a:lnTo>
                    <a:pt x="0" y="756"/>
                  </a:lnTo>
                  <a:lnTo>
                    <a:pt x="490" y="756"/>
                  </a:lnTo>
                  <a:lnTo>
                    <a:pt x="490" y="5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6" name="Freeform 19"/>
            <p:cNvSpPr>
              <a:spLocks/>
            </p:cNvSpPr>
            <p:nvPr userDrawn="1"/>
          </p:nvSpPr>
          <p:spPr bwMode="black">
            <a:xfrm>
              <a:off x="5487590" y="4919889"/>
              <a:ext cx="363911" cy="475981"/>
            </a:xfrm>
            <a:custGeom>
              <a:avLst/>
              <a:gdLst>
                <a:gd name="T0" fmla="*/ 439 w 578"/>
                <a:gd name="T1" fmla="*/ 756 h 756"/>
                <a:gd name="T2" fmla="*/ 578 w 578"/>
                <a:gd name="T3" fmla="*/ 618 h 756"/>
                <a:gd name="T4" fmla="*/ 578 w 578"/>
                <a:gd name="T5" fmla="*/ 0 h 756"/>
                <a:gd name="T6" fmla="*/ 399 w 578"/>
                <a:gd name="T7" fmla="*/ 0 h 756"/>
                <a:gd name="T8" fmla="*/ 399 w 578"/>
                <a:gd name="T9" fmla="*/ 557 h 756"/>
                <a:gd name="T10" fmla="*/ 366 w 578"/>
                <a:gd name="T11" fmla="*/ 589 h 756"/>
                <a:gd name="T12" fmla="*/ 211 w 578"/>
                <a:gd name="T13" fmla="*/ 589 h 756"/>
                <a:gd name="T14" fmla="*/ 176 w 578"/>
                <a:gd name="T15" fmla="*/ 557 h 756"/>
                <a:gd name="T16" fmla="*/ 176 w 578"/>
                <a:gd name="T17" fmla="*/ 0 h 756"/>
                <a:gd name="T18" fmla="*/ 0 w 578"/>
                <a:gd name="T19" fmla="*/ 0 h 756"/>
                <a:gd name="T20" fmla="*/ 0 w 578"/>
                <a:gd name="T21" fmla="*/ 618 h 756"/>
                <a:gd name="T22" fmla="*/ 136 w 578"/>
                <a:gd name="T23" fmla="*/ 756 h 756"/>
                <a:gd name="T24" fmla="*/ 439 w 578"/>
                <a:gd name="T25" fmla="*/ 756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8" h="756">
                  <a:moveTo>
                    <a:pt x="439" y="756"/>
                  </a:moveTo>
                  <a:lnTo>
                    <a:pt x="578" y="618"/>
                  </a:lnTo>
                  <a:lnTo>
                    <a:pt x="578" y="0"/>
                  </a:lnTo>
                  <a:lnTo>
                    <a:pt x="399" y="0"/>
                  </a:lnTo>
                  <a:lnTo>
                    <a:pt x="399" y="557"/>
                  </a:lnTo>
                  <a:lnTo>
                    <a:pt x="366" y="589"/>
                  </a:lnTo>
                  <a:lnTo>
                    <a:pt x="211" y="589"/>
                  </a:lnTo>
                  <a:lnTo>
                    <a:pt x="176" y="557"/>
                  </a:lnTo>
                  <a:lnTo>
                    <a:pt x="176" y="0"/>
                  </a:lnTo>
                  <a:lnTo>
                    <a:pt x="0" y="0"/>
                  </a:lnTo>
                  <a:lnTo>
                    <a:pt x="0" y="618"/>
                  </a:lnTo>
                  <a:lnTo>
                    <a:pt x="136" y="756"/>
                  </a:lnTo>
                  <a:lnTo>
                    <a:pt x="439" y="7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7" name="Freeform 20"/>
            <p:cNvSpPr>
              <a:spLocks/>
            </p:cNvSpPr>
            <p:nvPr userDrawn="1"/>
          </p:nvSpPr>
          <p:spPr bwMode="black">
            <a:xfrm>
              <a:off x="6267039" y="4919889"/>
              <a:ext cx="363911" cy="475981"/>
            </a:xfrm>
            <a:custGeom>
              <a:avLst/>
              <a:gdLst>
                <a:gd name="T0" fmla="*/ 578 w 578"/>
                <a:gd name="T1" fmla="*/ 618 h 756"/>
                <a:gd name="T2" fmla="*/ 578 w 578"/>
                <a:gd name="T3" fmla="*/ 0 h 756"/>
                <a:gd name="T4" fmla="*/ 399 w 578"/>
                <a:gd name="T5" fmla="*/ 0 h 756"/>
                <a:gd name="T6" fmla="*/ 399 w 578"/>
                <a:gd name="T7" fmla="*/ 557 h 756"/>
                <a:gd name="T8" fmla="*/ 367 w 578"/>
                <a:gd name="T9" fmla="*/ 589 h 756"/>
                <a:gd name="T10" fmla="*/ 211 w 578"/>
                <a:gd name="T11" fmla="*/ 589 h 756"/>
                <a:gd name="T12" fmla="*/ 179 w 578"/>
                <a:gd name="T13" fmla="*/ 557 h 756"/>
                <a:gd name="T14" fmla="*/ 179 w 578"/>
                <a:gd name="T15" fmla="*/ 0 h 756"/>
                <a:gd name="T16" fmla="*/ 0 w 578"/>
                <a:gd name="T17" fmla="*/ 0 h 756"/>
                <a:gd name="T18" fmla="*/ 0 w 578"/>
                <a:gd name="T19" fmla="*/ 618 h 756"/>
                <a:gd name="T20" fmla="*/ 138 w 578"/>
                <a:gd name="T21" fmla="*/ 756 h 756"/>
                <a:gd name="T22" fmla="*/ 440 w 578"/>
                <a:gd name="T23" fmla="*/ 756 h 756"/>
                <a:gd name="T24" fmla="*/ 578 w 578"/>
                <a:gd name="T25" fmla="*/ 618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8" h="756">
                  <a:moveTo>
                    <a:pt x="578" y="618"/>
                  </a:moveTo>
                  <a:lnTo>
                    <a:pt x="578" y="0"/>
                  </a:lnTo>
                  <a:lnTo>
                    <a:pt x="399" y="0"/>
                  </a:lnTo>
                  <a:lnTo>
                    <a:pt x="399" y="557"/>
                  </a:lnTo>
                  <a:lnTo>
                    <a:pt x="367" y="589"/>
                  </a:lnTo>
                  <a:lnTo>
                    <a:pt x="211" y="589"/>
                  </a:lnTo>
                  <a:lnTo>
                    <a:pt x="179" y="557"/>
                  </a:lnTo>
                  <a:lnTo>
                    <a:pt x="179" y="0"/>
                  </a:lnTo>
                  <a:lnTo>
                    <a:pt x="0" y="0"/>
                  </a:lnTo>
                  <a:lnTo>
                    <a:pt x="0" y="618"/>
                  </a:lnTo>
                  <a:lnTo>
                    <a:pt x="138" y="756"/>
                  </a:lnTo>
                  <a:lnTo>
                    <a:pt x="440" y="756"/>
                  </a:lnTo>
                  <a:lnTo>
                    <a:pt x="578" y="6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338947175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Logo 2">
    <p:bg>
      <p:bgPr>
        <a:solidFill>
          <a:srgbClr val="67686A"/>
        </a:solidFill>
        <a:effectLst/>
      </p:bgPr>
    </p:bg>
    <p:spTree>
      <p:nvGrpSpPr>
        <p:cNvPr id="1" name=""/>
        <p:cNvGrpSpPr/>
        <p:nvPr/>
      </p:nvGrpSpPr>
      <p:grpSpPr>
        <a:xfrm>
          <a:off x="0" y="0"/>
          <a:ext cx="0" cy="0"/>
          <a:chOff x="0" y="0"/>
          <a:chExt cx="0" cy="0"/>
        </a:xfrm>
      </p:grpSpPr>
      <p:grpSp>
        <p:nvGrpSpPr>
          <p:cNvPr id="1036" name="Ryhmä 1035"/>
          <p:cNvGrpSpPr/>
          <p:nvPr userDrawn="1"/>
        </p:nvGrpSpPr>
        <p:grpSpPr bwMode="black">
          <a:xfrm>
            <a:off x="4463854" y="734641"/>
            <a:ext cx="3243719" cy="5266907"/>
            <a:chOff x="4463854" y="734641"/>
            <a:chExt cx="3243719" cy="5266907"/>
          </a:xfrm>
        </p:grpSpPr>
        <p:sp>
          <p:nvSpPr>
            <p:cNvPr id="7" name="Freeform 6"/>
            <p:cNvSpPr>
              <a:spLocks noEditPoints="1"/>
            </p:cNvSpPr>
            <p:nvPr userDrawn="1"/>
          </p:nvSpPr>
          <p:spPr bwMode="black">
            <a:xfrm>
              <a:off x="4806713" y="2213173"/>
              <a:ext cx="2568781" cy="2167016"/>
            </a:xfrm>
            <a:custGeom>
              <a:avLst/>
              <a:gdLst>
                <a:gd name="T0" fmla="*/ 618 w 2858"/>
                <a:gd name="T1" fmla="*/ 1434 h 2411"/>
                <a:gd name="T2" fmla="*/ 727 w 2858"/>
                <a:gd name="T3" fmla="*/ 2411 h 2411"/>
                <a:gd name="T4" fmla="*/ 2131 w 2858"/>
                <a:gd name="T5" fmla="*/ 2411 h 2411"/>
                <a:gd name="T6" fmla="*/ 2238 w 2858"/>
                <a:gd name="T7" fmla="*/ 1434 h 2411"/>
                <a:gd name="T8" fmla="*/ 2461 w 2858"/>
                <a:gd name="T9" fmla="*/ 1434 h 2411"/>
                <a:gd name="T10" fmla="*/ 2858 w 2858"/>
                <a:gd name="T11" fmla="*/ 1434 h 2411"/>
                <a:gd name="T12" fmla="*/ 2858 w 2858"/>
                <a:gd name="T13" fmla="*/ 0 h 2411"/>
                <a:gd name="T14" fmla="*/ 2063 w 2858"/>
                <a:gd name="T15" fmla="*/ 0 h 2411"/>
                <a:gd name="T16" fmla="*/ 2063 w 2858"/>
                <a:gd name="T17" fmla="*/ 117 h 2411"/>
                <a:gd name="T18" fmla="*/ 2063 w 2858"/>
                <a:gd name="T19" fmla="*/ 553 h 2411"/>
                <a:gd name="T20" fmla="*/ 1825 w 2858"/>
                <a:gd name="T21" fmla="*/ 553 h 2411"/>
                <a:gd name="T22" fmla="*/ 1825 w 2858"/>
                <a:gd name="T23" fmla="*/ 0 h 2411"/>
                <a:gd name="T24" fmla="*/ 1033 w 2858"/>
                <a:gd name="T25" fmla="*/ 0 h 2411"/>
                <a:gd name="T26" fmla="*/ 1033 w 2858"/>
                <a:gd name="T27" fmla="*/ 553 h 2411"/>
                <a:gd name="T28" fmla="*/ 793 w 2858"/>
                <a:gd name="T29" fmla="*/ 553 h 2411"/>
                <a:gd name="T30" fmla="*/ 793 w 2858"/>
                <a:gd name="T31" fmla="*/ 0 h 2411"/>
                <a:gd name="T32" fmla="*/ 0 w 2858"/>
                <a:gd name="T33" fmla="*/ 0 h 2411"/>
                <a:gd name="T34" fmla="*/ 0 w 2858"/>
                <a:gd name="T35" fmla="*/ 1434 h 2411"/>
                <a:gd name="T36" fmla="*/ 440 w 2858"/>
                <a:gd name="T37" fmla="*/ 1434 h 2411"/>
                <a:gd name="T38" fmla="*/ 618 w 2858"/>
                <a:gd name="T39" fmla="*/ 1434 h 2411"/>
                <a:gd name="T40" fmla="*/ 232 w 2858"/>
                <a:gd name="T41" fmla="*/ 234 h 2411"/>
                <a:gd name="T42" fmla="*/ 561 w 2858"/>
                <a:gd name="T43" fmla="*/ 234 h 2411"/>
                <a:gd name="T44" fmla="*/ 561 w 2858"/>
                <a:gd name="T45" fmla="*/ 785 h 2411"/>
                <a:gd name="T46" fmla="*/ 722 w 2858"/>
                <a:gd name="T47" fmla="*/ 785 h 2411"/>
                <a:gd name="T48" fmla="*/ 1265 w 2858"/>
                <a:gd name="T49" fmla="*/ 785 h 2411"/>
                <a:gd name="T50" fmla="*/ 1265 w 2858"/>
                <a:gd name="T51" fmla="*/ 234 h 2411"/>
                <a:gd name="T52" fmla="*/ 1593 w 2858"/>
                <a:gd name="T53" fmla="*/ 234 h 2411"/>
                <a:gd name="T54" fmla="*/ 1593 w 2858"/>
                <a:gd name="T55" fmla="*/ 785 h 2411"/>
                <a:gd name="T56" fmla="*/ 1752 w 2858"/>
                <a:gd name="T57" fmla="*/ 785 h 2411"/>
                <a:gd name="T58" fmla="*/ 2134 w 2858"/>
                <a:gd name="T59" fmla="*/ 785 h 2411"/>
                <a:gd name="T60" fmla="*/ 2296 w 2858"/>
                <a:gd name="T61" fmla="*/ 785 h 2411"/>
                <a:gd name="T62" fmla="*/ 2296 w 2858"/>
                <a:gd name="T63" fmla="*/ 234 h 2411"/>
                <a:gd name="T64" fmla="*/ 2624 w 2858"/>
                <a:gd name="T65" fmla="*/ 234 h 2411"/>
                <a:gd name="T66" fmla="*/ 2624 w 2858"/>
                <a:gd name="T67" fmla="*/ 1202 h 2411"/>
                <a:gd name="T68" fmla="*/ 2461 w 2858"/>
                <a:gd name="T69" fmla="*/ 1202 h 2411"/>
                <a:gd name="T70" fmla="*/ 2180 w 2858"/>
                <a:gd name="T71" fmla="*/ 1202 h 2411"/>
                <a:gd name="T72" fmla="*/ 2031 w 2858"/>
                <a:gd name="T73" fmla="*/ 1202 h 2411"/>
                <a:gd name="T74" fmla="*/ 1921 w 2858"/>
                <a:gd name="T75" fmla="*/ 2179 h 2411"/>
                <a:gd name="T76" fmla="*/ 935 w 2858"/>
                <a:gd name="T77" fmla="*/ 2179 h 2411"/>
                <a:gd name="T78" fmla="*/ 827 w 2858"/>
                <a:gd name="T79" fmla="*/ 1202 h 2411"/>
                <a:gd name="T80" fmla="*/ 678 w 2858"/>
                <a:gd name="T81" fmla="*/ 1202 h 2411"/>
                <a:gd name="T82" fmla="*/ 440 w 2858"/>
                <a:gd name="T83" fmla="*/ 1202 h 2411"/>
                <a:gd name="T84" fmla="*/ 232 w 2858"/>
                <a:gd name="T85" fmla="*/ 1202 h 2411"/>
                <a:gd name="T86" fmla="*/ 232 w 2858"/>
                <a:gd name="T87" fmla="*/ 234 h 2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58" h="2411">
                  <a:moveTo>
                    <a:pt x="618" y="1434"/>
                  </a:moveTo>
                  <a:lnTo>
                    <a:pt x="727" y="2411"/>
                  </a:lnTo>
                  <a:lnTo>
                    <a:pt x="2131" y="2411"/>
                  </a:lnTo>
                  <a:lnTo>
                    <a:pt x="2238" y="1434"/>
                  </a:lnTo>
                  <a:lnTo>
                    <a:pt x="2461" y="1434"/>
                  </a:lnTo>
                  <a:lnTo>
                    <a:pt x="2858" y="1434"/>
                  </a:lnTo>
                  <a:lnTo>
                    <a:pt x="2858" y="0"/>
                  </a:lnTo>
                  <a:lnTo>
                    <a:pt x="2063" y="0"/>
                  </a:lnTo>
                  <a:lnTo>
                    <a:pt x="2063" y="117"/>
                  </a:lnTo>
                  <a:lnTo>
                    <a:pt x="2063" y="553"/>
                  </a:lnTo>
                  <a:lnTo>
                    <a:pt x="1825" y="553"/>
                  </a:lnTo>
                  <a:lnTo>
                    <a:pt x="1825" y="0"/>
                  </a:lnTo>
                  <a:lnTo>
                    <a:pt x="1033" y="0"/>
                  </a:lnTo>
                  <a:lnTo>
                    <a:pt x="1033" y="553"/>
                  </a:lnTo>
                  <a:lnTo>
                    <a:pt x="793" y="553"/>
                  </a:lnTo>
                  <a:lnTo>
                    <a:pt x="793" y="0"/>
                  </a:lnTo>
                  <a:lnTo>
                    <a:pt x="0" y="0"/>
                  </a:lnTo>
                  <a:lnTo>
                    <a:pt x="0" y="1434"/>
                  </a:lnTo>
                  <a:lnTo>
                    <a:pt x="440" y="1434"/>
                  </a:lnTo>
                  <a:lnTo>
                    <a:pt x="618" y="1434"/>
                  </a:lnTo>
                  <a:close/>
                  <a:moveTo>
                    <a:pt x="232" y="234"/>
                  </a:moveTo>
                  <a:lnTo>
                    <a:pt x="561" y="234"/>
                  </a:lnTo>
                  <a:lnTo>
                    <a:pt x="561" y="785"/>
                  </a:lnTo>
                  <a:lnTo>
                    <a:pt x="722" y="785"/>
                  </a:lnTo>
                  <a:lnTo>
                    <a:pt x="1265" y="785"/>
                  </a:lnTo>
                  <a:lnTo>
                    <a:pt x="1265" y="234"/>
                  </a:lnTo>
                  <a:lnTo>
                    <a:pt x="1593" y="234"/>
                  </a:lnTo>
                  <a:lnTo>
                    <a:pt x="1593" y="785"/>
                  </a:lnTo>
                  <a:lnTo>
                    <a:pt x="1752" y="785"/>
                  </a:lnTo>
                  <a:lnTo>
                    <a:pt x="2134" y="785"/>
                  </a:lnTo>
                  <a:lnTo>
                    <a:pt x="2296" y="785"/>
                  </a:lnTo>
                  <a:lnTo>
                    <a:pt x="2296" y="234"/>
                  </a:lnTo>
                  <a:lnTo>
                    <a:pt x="2624" y="234"/>
                  </a:lnTo>
                  <a:lnTo>
                    <a:pt x="2624" y="1202"/>
                  </a:lnTo>
                  <a:lnTo>
                    <a:pt x="2461" y="1202"/>
                  </a:lnTo>
                  <a:lnTo>
                    <a:pt x="2180" y="1202"/>
                  </a:lnTo>
                  <a:lnTo>
                    <a:pt x="2031" y="1202"/>
                  </a:lnTo>
                  <a:lnTo>
                    <a:pt x="1921" y="2179"/>
                  </a:lnTo>
                  <a:lnTo>
                    <a:pt x="935" y="2179"/>
                  </a:lnTo>
                  <a:lnTo>
                    <a:pt x="827" y="1202"/>
                  </a:lnTo>
                  <a:lnTo>
                    <a:pt x="678" y="1202"/>
                  </a:lnTo>
                  <a:lnTo>
                    <a:pt x="440" y="1202"/>
                  </a:lnTo>
                  <a:lnTo>
                    <a:pt x="232" y="1202"/>
                  </a:lnTo>
                  <a:lnTo>
                    <a:pt x="232" y="2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 name="Freeform 7"/>
            <p:cNvSpPr>
              <a:spLocks/>
            </p:cNvSpPr>
            <p:nvPr userDrawn="1"/>
          </p:nvSpPr>
          <p:spPr bwMode="black">
            <a:xfrm>
              <a:off x="6509048" y="1003383"/>
              <a:ext cx="761287" cy="761287"/>
            </a:xfrm>
            <a:custGeom>
              <a:avLst/>
              <a:gdLst>
                <a:gd name="T0" fmla="*/ 847 w 847"/>
                <a:gd name="T1" fmla="*/ 159 h 847"/>
                <a:gd name="T2" fmla="*/ 688 w 847"/>
                <a:gd name="T3" fmla="*/ 0 h 847"/>
                <a:gd name="T4" fmla="*/ 672 w 847"/>
                <a:gd name="T5" fmla="*/ 15 h 847"/>
                <a:gd name="T6" fmla="*/ 0 w 847"/>
                <a:gd name="T7" fmla="*/ 687 h 847"/>
                <a:gd name="T8" fmla="*/ 160 w 847"/>
                <a:gd name="T9" fmla="*/ 847 h 847"/>
                <a:gd name="T10" fmla="*/ 847 w 847"/>
                <a:gd name="T11" fmla="*/ 159 h 847"/>
              </a:gdLst>
              <a:ahLst/>
              <a:cxnLst>
                <a:cxn ang="0">
                  <a:pos x="T0" y="T1"/>
                </a:cxn>
                <a:cxn ang="0">
                  <a:pos x="T2" y="T3"/>
                </a:cxn>
                <a:cxn ang="0">
                  <a:pos x="T4" y="T5"/>
                </a:cxn>
                <a:cxn ang="0">
                  <a:pos x="T6" y="T7"/>
                </a:cxn>
                <a:cxn ang="0">
                  <a:pos x="T8" y="T9"/>
                </a:cxn>
                <a:cxn ang="0">
                  <a:pos x="T10" y="T11"/>
                </a:cxn>
              </a:cxnLst>
              <a:rect l="0" t="0" r="r" b="b"/>
              <a:pathLst>
                <a:path w="847" h="847">
                  <a:moveTo>
                    <a:pt x="847" y="159"/>
                  </a:moveTo>
                  <a:lnTo>
                    <a:pt x="688" y="0"/>
                  </a:lnTo>
                  <a:lnTo>
                    <a:pt x="672" y="15"/>
                  </a:lnTo>
                  <a:lnTo>
                    <a:pt x="0" y="687"/>
                  </a:lnTo>
                  <a:lnTo>
                    <a:pt x="160" y="847"/>
                  </a:lnTo>
                  <a:lnTo>
                    <a:pt x="847" y="159"/>
                  </a:lnTo>
                  <a:close/>
                </a:path>
              </a:pathLst>
            </a:custGeom>
            <a:solidFill>
              <a:srgbClr val="FF8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8"/>
            <p:cNvSpPr>
              <a:spLocks/>
            </p:cNvSpPr>
            <p:nvPr userDrawn="1"/>
          </p:nvSpPr>
          <p:spPr bwMode="black">
            <a:xfrm>
              <a:off x="4910076" y="1003383"/>
              <a:ext cx="761287" cy="761287"/>
            </a:xfrm>
            <a:custGeom>
              <a:avLst/>
              <a:gdLst>
                <a:gd name="T0" fmla="*/ 687 w 847"/>
                <a:gd name="T1" fmla="*/ 847 h 847"/>
                <a:gd name="T2" fmla="*/ 847 w 847"/>
                <a:gd name="T3" fmla="*/ 687 h 847"/>
                <a:gd name="T4" fmla="*/ 161 w 847"/>
                <a:gd name="T5" fmla="*/ 0 h 847"/>
                <a:gd name="T6" fmla="*/ 0 w 847"/>
                <a:gd name="T7" fmla="*/ 159 h 847"/>
                <a:gd name="T8" fmla="*/ 16 w 847"/>
                <a:gd name="T9" fmla="*/ 175 h 847"/>
                <a:gd name="T10" fmla="*/ 687 w 847"/>
                <a:gd name="T11" fmla="*/ 847 h 847"/>
              </a:gdLst>
              <a:ahLst/>
              <a:cxnLst>
                <a:cxn ang="0">
                  <a:pos x="T0" y="T1"/>
                </a:cxn>
                <a:cxn ang="0">
                  <a:pos x="T2" y="T3"/>
                </a:cxn>
                <a:cxn ang="0">
                  <a:pos x="T4" y="T5"/>
                </a:cxn>
                <a:cxn ang="0">
                  <a:pos x="T6" y="T7"/>
                </a:cxn>
                <a:cxn ang="0">
                  <a:pos x="T8" y="T9"/>
                </a:cxn>
                <a:cxn ang="0">
                  <a:pos x="T10" y="T11"/>
                </a:cxn>
              </a:cxnLst>
              <a:rect l="0" t="0" r="r" b="b"/>
              <a:pathLst>
                <a:path w="847" h="847">
                  <a:moveTo>
                    <a:pt x="687" y="847"/>
                  </a:moveTo>
                  <a:lnTo>
                    <a:pt x="847" y="687"/>
                  </a:lnTo>
                  <a:lnTo>
                    <a:pt x="161" y="0"/>
                  </a:lnTo>
                  <a:lnTo>
                    <a:pt x="0" y="159"/>
                  </a:lnTo>
                  <a:lnTo>
                    <a:pt x="16" y="175"/>
                  </a:lnTo>
                  <a:lnTo>
                    <a:pt x="687" y="847"/>
                  </a:lnTo>
                  <a:close/>
                </a:path>
              </a:pathLst>
            </a:custGeom>
            <a:solidFill>
              <a:srgbClr val="FF8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9"/>
            <p:cNvSpPr>
              <a:spLocks/>
            </p:cNvSpPr>
            <p:nvPr userDrawn="1"/>
          </p:nvSpPr>
          <p:spPr bwMode="black">
            <a:xfrm>
              <a:off x="5985046" y="734641"/>
              <a:ext cx="203130" cy="870941"/>
            </a:xfrm>
            <a:custGeom>
              <a:avLst/>
              <a:gdLst>
                <a:gd name="T0" fmla="*/ 226 w 226"/>
                <a:gd name="T1" fmla="*/ 0 h 969"/>
                <a:gd name="T2" fmla="*/ 0 w 226"/>
                <a:gd name="T3" fmla="*/ 0 h 969"/>
                <a:gd name="T4" fmla="*/ 0 w 226"/>
                <a:gd name="T5" fmla="*/ 19 h 969"/>
                <a:gd name="T6" fmla="*/ 0 w 226"/>
                <a:gd name="T7" fmla="*/ 969 h 969"/>
                <a:gd name="T8" fmla="*/ 226 w 226"/>
                <a:gd name="T9" fmla="*/ 969 h 969"/>
                <a:gd name="T10" fmla="*/ 226 w 226"/>
                <a:gd name="T11" fmla="*/ 0 h 969"/>
              </a:gdLst>
              <a:ahLst/>
              <a:cxnLst>
                <a:cxn ang="0">
                  <a:pos x="T0" y="T1"/>
                </a:cxn>
                <a:cxn ang="0">
                  <a:pos x="T2" y="T3"/>
                </a:cxn>
                <a:cxn ang="0">
                  <a:pos x="T4" y="T5"/>
                </a:cxn>
                <a:cxn ang="0">
                  <a:pos x="T6" y="T7"/>
                </a:cxn>
                <a:cxn ang="0">
                  <a:pos x="T8" y="T9"/>
                </a:cxn>
                <a:cxn ang="0">
                  <a:pos x="T10" y="T11"/>
                </a:cxn>
              </a:cxnLst>
              <a:rect l="0" t="0" r="r" b="b"/>
              <a:pathLst>
                <a:path w="226" h="969">
                  <a:moveTo>
                    <a:pt x="226" y="0"/>
                  </a:moveTo>
                  <a:lnTo>
                    <a:pt x="0" y="0"/>
                  </a:lnTo>
                  <a:lnTo>
                    <a:pt x="0" y="19"/>
                  </a:lnTo>
                  <a:lnTo>
                    <a:pt x="0" y="969"/>
                  </a:lnTo>
                  <a:lnTo>
                    <a:pt x="226" y="969"/>
                  </a:lnTo>
                  <a:lnTo>
                    <a:pt x="226" y="0"/>
                  </a:lnTo>
                  <a:close/>
                </a:path>
              </a:pathLst>
            </a:custGeom>
            <a:solidFill>
              <a:srgbClr val="FF8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 name="Freeform 6"/>
            <p:cNvSpPr>
              <a:spLocks noEditPoints="1"/>
            </p:cNvSpPr>
            <p:nvPr userDrawn="1"/>
          </p:nvSpPr>
          <p:spPr bwMode="black">
            <a:xfrm>
              <a:off x="4796285" y="2225184"/>
              <a:ext cx="2578857" cy="2173393"/>
            </a:xfrm>
            <a:custGeom>
              <a:avLst/>
              <a:gdLst>
                <a:gd name="T0" fmla="*/ 887 w 4096"/>
                <a:gd name="T1" fmla="*/ 2054 h 3452"/>
                <a:gd name="T2" fmla="*/ 1042 w 4096"/>
                <a:gd name="T3" fmla="*/ 3452 h 3452"/>
                <a:gd name="T4" fmla="*/ 3054 w 4096"/>
                <a:gd name="T5" fmla="*/ 3452 h 3452"/>
                <a:gd name="T6" fmla="*/ 3209 w 4096"/>
                <a:gd name="T7" fmla="*/ 2054 h 3452"/>
                <a:gd name="T8" fmla="*/ 3526 w 4096"/>
                <a:gd name="T9" fmla="*/ 2054 h 3452"/>
                <a:gd name="T10" fmla="*/ 4096 w 4096"/>
                <a:gd name="T11" fmla="*/ 2054 h 3452"/>
                <a:gd name="T12" fmla="*/ 4096 w 4096"/>
                <a:gd name="T13" fmla="*/ 0 h 3452"/>
                <a:gd name="T14" fmla="*/ 2958 w 4096"/>
                <a:gd name="T15" fmla="*/ 0 h 3452"/>
                <a:gd name="T16" fmla="*/ 2958 w 4096"/>
                <a:gd name="T17" fmla="*/ 165 h 3452"/>
                <a:gd name="T18" fmla="*/ 2958 w 4096"/>
                <a:gd name="T19" fmla="*/ 791 h 3452"/>
                <a:gd name="T20" fmla="*/ 2616 w 4096"/>
                <a:gd name="T21" fmla="*/ 791 h 3452"/>
                <a:gd name="T22" fmla="*/ 2616 w 4096"/>
                <a:gd name="T23" fmla="*/ 0 h 3452"/>
                <a:gd name="T24" fmla="*/ 1480 w 4096"/>
                <a:gd name="T25" fmla="*/ 0 h 3452"/>
                <a:gd name="T26" fmla="*/ 1480 w 4096"/>
                <a:gd name="T27" fmla="*/ 791 h 3452"/>
                <a:gd name="T28" fmla="*/ 1138 w 4096"/>
                <a:gd name="T29" fmla="*/ 791 h 3452"/>
                <a:gd name="T30" fmla="*/ 1138 w 4096"/>
                <a:gd name="T31" fmla="*/ 0 h 3452"/>
                <a:gd name="T32" fmla="*/ 0 w 4096"/>
                <a:gd name="T33" fmla="*/ 0 h 3452"/>
                <a:gd name="T34" fmla="*/ 0 w 4096"/>
                <a:gd name="T35" fmla="*/ 2054 h 3452"/>
                <a:gd name="T36" fmla="*/ 631 w 4096"/>
                <a:gd name="T37" fmla="*/ 2054 h 3452"/>
                <a:gd name="T38" fmla="*/ 887 w 4096"/>
                <a:gd name="T39" fmla="*/ 2054 h 3452"/>
                <a:gd name="T40" fmla="*/ 334 w 4096"/>
                <a:gd name="T41" fmla="*/ 332 h 3452"/>
                <a:gd name="T42" fmla="*/ 804 w 4096"/>
                <a:gd name="T43" fmla="*/ 332 h 3452"/>
                <a:gd name="T44" fmla="*/ 804 w 4096"/>
                <a:gd name="T45" fmla="*/ 1123 h 3452"/>
                <a:gd name="T46" fmla="*/ 1036 w 4096"/>
                <a:gd name="T47" fmla="*/ 1123 h 3452"/>
                <a:gd name="T48" fmla="*/ 1812 w 4096"/>
                <a:gd name="T49" fmla="*/ 1123 h 3452"/>
                <a:gd name="T50" fmla="*/ 1812 w 4096"/>
                <a:gd name="T51" fmla="*/ 332 h 3452"/>
                <a:gd name="T52" fmla="*/ 2284 w 4096"/>
                <a:gd name="T53" fmla="*/ 332 h 3452"/>
                <a:gd name="T54" fmla="*/ 2284 w 4096"/>
                <a:gd name="T55" fmla="*/ 1123 h 3452"/>
                <a:gd name="T56" fmla="*/ 2513 w 4096"/>
                <a:gd name="T57" fmla="*/ 1123 h 3452"/>
                <a:gd name="T58" fmla="*/ 3060 w 4096"/>
                <a:gd name="T59" fmla="*/ 1123 h 3452"/>
                <a:gd name="T60" fmla="*/ 3292 w 4096"/>
                <a:gd name="T61" fmla="*/ 1123 h 3452"/>
                <a:gd name="T62" fmla="*/ 3292 w 4096"/>
                <a:gd name="T63" fmla="*/ 332 h 3452"/>
                <a:gd name="T64" fmla="*/ 3762 w 4096"/>
                <a:gd name="T65" fmla="*/ 332 h 3452"/>
                <a:gd name="T66" fmla="*/ 3762 w 4096"/>
                <a:gd name="T67" fmla="*/ 1720 h 3452"/>
                <a:gd name="T68" fmla="*/ 3526 w 4096"/>
                <a:gd name="T69" fmla="*/ 1720 h 3452"/>
                <a:gd name="T70" fmla="*/ 3125 w 4096"/>
                <a:gd name="T71" fmla="*/ 1720 h 3452"/>
                <a:gd name="T72" fmla="*/ 2910 w 4096"/>
                <a:gd name="T73" fmla="*/ 1720 h 3452"/>
                <a:gd name="T74" fmla="*/ 2754 w 4096"/>
                <a:gd name="T75" fmla="*/ 3120 h 3452"/>
                <a:gd name="T76" fmla="*/ 1342 w 4096"/>
                <a:gd name="T77" fmla="*/ 3120 h 3452"/>
                <a:gd name="T78" fmla="*/ 1184 w 4096"/>
                <a:gd name="T79" fmla="*/ 1720 h 3452"/>
                <a:gd name="T80" fmla="*/ 971 w 4096"/>
                <a:gd name="T81" fmla="*/ 1720 h 3452"/>
                <a:gd name="T82" fmla="*/ 631 w 4096"/>
                <a:gd name="T83" fmla="*/ 1720 h 3452"/>
                <a:gd name="T84" fmla="*/ 334 w 4096"/>
                <a:gd name="T85" fmla="*/ 1720 h 3452"/>
                <a:gd name="T86" fmla="*/ 334 w 4096"/>
                <a:gd name="T87" fmla="*/ 332 h 3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96" h="3452">
                  <a:moveTo>
                    <a:pt x="887" y="2054"/>
                  </a:moveTo>
                  <a:lnTo>
                    <a:pt x="1042" y="3452"/>
                  </a:lnTo>
                  <a:lnTo>
                    <a:pt x="3054" y="3452"/>
                  </a:lnTo>
                  <a:lnTo>
                    <a:pt x="3209" y="2054"/>
                  </a:lnTo>
                  <a:lnTo>
                    <a:pt x="3526" y="2054"/>
                  </a:lnTo>
                  <a:lnTo>
                    <a:pt x="4096" y="2054"/>
                  </a:lnTo>
                  <a:lnTo>
                    <a:pt x="4096" y="0"/>
                  </a:lnTo>
                  <a:lnTo>
                    <a:pt x="2958" y="0"/>
                  </a:lnTo>
                  <a:lnTo>
                    <a:pt x="2958" y="165"/>
                  </a:lnTo>
                  <a:lnTo>
                    <a:pt x="2958" y="791"/>
                  </a:lnTo>
                  <a:lnTo>
                    <a:pt x="2616" y="791"/>
                  </a:lnTo>
                  <a:lnTo>
                    <a:pt x="2616" y="0"/>
                  </a:lnTo>
                  <a:lnTo>
                    <a:pt x="1480" y="0"/>
                  </a:lnTo>
                  <a:lnTo>
                    <a:pt x="1480" y="791"/>
                  </a:lnTo>
                  <a:lnTo>
                    <a:pt x="1138" y="791"/>
                  </a:lnTo>
                  <a:lnTo>
                    <a:pt x="1138" y="0"/>
                  </a:lnTo>
                  <a:lnTo>
                    <a:pt x="0" y="0"/>
                  </a:lnTo>
                  <a:lnTo>
                    <a:pt x="0" y="2054"/>
                  </a:lnTo>
                  <a:lnTo>
                    <a:pt x="631" y="2054"/>
                  </a:lnTo>
                  <a:lnTo>
                    <a:pt x="887" y="2054"/>
                  </a:lnTo>
                  <a:close/>
                  <a:moveTo>
                    <a:pt x="334" y="332"/>
                  </a:moveTo>
                  <a:lnTo>
                    <a:pt x="804" y="332"/>
                  </a:lnTo>
                  <a:lnTo>
                    <a:pt x="804" y="1123"/>
                  </a:lnTo>
                  <a:lnTo>
                    <a:pt x="1036" y="1123"/>
                  </a:lnTo>
                  <a:lnTo>
                    <a:pt x="1812" y="1123"/>
                  </a:lnTo>
                  <a:lnTo>
                    <a:pt x="1812" y="332"/>
                  </a:lnTo>
                  <a:lnTo>
                    <a:pt x="2284" y="332"/>
                  </a:lnTo>
                  <a:lnTo>
                    <a:pt x="2284" y="1123"/>
                  </a:lnTo>
                  <a:lnTo>
                    <a:pt x="2513" y="1123"/>
                  </a:lnTo>
                  <a:lnTo>
                    <a:pt x="3060" y="1123"/>
                  </a:lnTo>
                  <a:lnTo>
                    <a:pt x="3292" y="1123"/>
                  </a:lnTo>
                  <a:lnTo>
                    <a:pt x="3292" y="332"/>
                  </a:lnTo>
                  <a:lnTo>
                    <a:pt x="3762" y="332"/>
                  </a:lnTo>
                  <a:lnTo>
                    <a:pt x="3762" y="1720"/>
                  </a:lnTo>
                  <a:lnTo>
                    <a:pt x="3526" y="1720"/>
                  </a:lnTo>
                  <a:lnTo>
                    <a:pt x="3125" y="1720"/>
                  </a:lnTo>
                  <a:lnTo>
                    <a:pt x="2910" y="1720"/>
                  </a:lnTo>
                  <a:lnTo>
                    <a:pt x="2754" y="3120"/>
                  </a:lnTo>
                  <a:lnTo>
                    <a:pt x="1342" y="3120"/>
                  </a:lnTo>
                  <a:lnTo>
                    <a:pt x="1184" y="1720"/>
                  </a:lnTo>
                  <a:lnTo>
                    <a:pt x="971" y="1720"/>
                  </a:lnTo>
                  <a:lnTo>
                    <a:pt x="631" y="1720"/>
                  </a:lnTo>
                  <a:lnTo>
                    <a:pt x="334" y="1720"/>
                  </a:lnTo>
                  <a:lnTo>
                    <a:pt x="334" y="3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8" name="Freeform 7"/>
            <p:cNvSpPr>
              <a:spLocks/>
            </p:cNvSpPr>
            <p:nvPr userDrawn="1"/>
          </p:nvSpPr>
          <p:spPr bwMode="black">
            <a:xfrm>
              <a:off x="4463854" y="5526827"/>
              <a:ext cx="467796" cy="474721"/>
            </a:xfrm>
            <a:custGeom>
              <a:avLst/>
              <a:gdLst>
                <a:gd name="T0" fmla="*/ 372 w 743"/>
                <a:gd name="T1" fmla="*/ 349 h 754"/>
                <a:gd name="T2" fmla="*/ 368 w 743"/>
                <a:gd name="T3" fmla="*/ 349 h 754"/>
                <a:gd name="T4" fmla="*/ 199 w 743"/>
                <a:gd name="T5" fmla="*/ 0 h 754"/>
                <a:gd name="T6" fmla="*/ 0 w 743"/>
                <a:gd name="T7" fmla="*/ 0 h 754"/>
                <a:gd name="T8" fmla="*/ 276 w 743"/>
                <a:gd name="T9" fmla="*/ 522 h 754"/>
                <a:gd name="T10" fmla="*/ 276 w 743"/>
                <a:gd name="T11" fmla="*/ 754 h 754"/>
                <a:gd name="T12" fmla="*/ 464 w 743"/>
                <a:gd name="T13" fmla="*/ 754 h 754"/>
                <a:gd name="T14" fmla="*/ 464 w 743"/>
                <a:gd name="T15" fmla="*/ 522 h 754"/>
                <a:gd name="T16" fmla="*/ 743 w 743"/>
                <a:gd name="T17" fmla="*/ 0 h 754"/>
                <a:gd name="T18" fmla="*/ 541 w 743"/>
                <a:gd name="T19" fmla="*/ 0 h 754"/>
                <a:gd name="T20" fmla="*/ 372 w 743"/>
                <a:gd name="T21" fmla="*/ 349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3" h="754">
                  <a:moveTo>
                    <a:pt x="372" y="349"/>
                  </a:moveTo>
                  <a:lnTo>
                    <a:pt x="368" y="349"/>
                  </a:lnTo>
                  <a:lnTo>
                    <a:pt x="199" y="0"/>
                  </a:lnTo>
                  <a:lnTo>
                    <a:pt x="0" y="0"/>
                  </a:lnTo>
                  <a:lnTo>
                    <a:pt x="276" y="522"/>
                  </a:lnTo>
                  <a:lnTo>
                    <a:pt x="276" y="754"/>
                  </a:lnTo>
                  <a:lnTo>
                    <a:pt x="464" y="754"/>
                  </a:lnTo>
                  <a:lnTo>
                    <a:pt x="464" y="522"/>
                  </a:lnTo>
                  <a:lnTo>
                    <a:pt x="743" y="0"/>
                  </a:lnTo>
                  <a:lnTo>
                    <a:pt x="541" y="0"/>
                  </a:lnTo>
                  <a:lnTo>
                    <a:pt x="372" y="3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9" name="Freeform 8"/>
            <p:cNvSpPr>
              <a:spLocks/>
            </p:cNvSpPr>
            <p:nvPr userDrawn="1"/>
          </p:nvSpPr>
          <p:spPr bwMode="black">
            <a:xfrm>
              <a:off x="4962500" y="5526827"/>
              <a:ext cx="308506" cy="474721"/>
            </a:xfrm>
            <a:custGeom>
              <a:avLst/>
              <a:gdLst>
                <a:gd name="T0" fmla="*/ 179 w 490"/>
                <a:gd name="T1" fmla="*/ 0 h 754"/>
                <a:gd name="T2" fmla="*/ 0 w 490"/>
                <a:gd name="T3" fmla="*/ 0 h 754"/>
                <a:gd name="T4" fmla="*/ 0 w 490"/>
                <a:gd name="T5" fmla="*/ 754 h 754"/>
                <a:gd name="T6" fmla="*/ 490 w 490"/>
                <a:gd name="T7" fmla="*/ 754 h 754"/>
                <a:gd name="T8" fmla="*/ 490 w 490"/>
                <a:gd name="T9" fmla="*/ 595 h 754"/>
                <a:gd name="T10" fmla="*/ 179 w 490"/>
                <a:gd name="T11" fmla="*/ 595 h 754"/>
                <a:gd name="T12" fmla="*/ 179 w 490"/>
                <a:gd name="T13" fmla="*/ 0 h 754"/>
              </a:gdLst>
              <a:ahLst/>
              <a:cxnLst>
                <a:cxn ang="0">
                  <a:pos x="T0" y="T1"/>
                </a:cxn>
                <a:cxn ang="0">
                  <a:pos x="T2" y="T3"/>
                </a:cxn>
                <a:cxn ang="0">
                  <a:pos x="T4" y="T5"/>
                </a:cxn>
                <a:cxn ang="0">
                  <a:pos x="T6" y="T7"/>
                </a:cxn>
                <a:cxn ang="0">
                  <a:pos x="T8" y="T9"/>
                </a:cxn>
                <a:cxn ang="0">
                  <a:pos x="T10" y="T11"/>
                </a:cxn>
                <a:cxn ang="0">
                  <a:pos x="T12" y="T13"/>
                </a:cxn>
              </a:cxnLst>
              <a:rect l="0" t="0" r="r" b="b"/>
              <a:pathLst>
                <a:path w="490" h="754">
                  <a:moveTo>
                    <a:pt x="179" y="0"/>
                  </a:moveTo>
                  <a:lnTo>
                    <a:pt x="0" y="0"/>
                  </a:lnTo>
                  <a:lnTo>
                    <a:pt x="0" y="754"/>
                  </a:lnTo>
                  <a:lnTo>
                    <a:pt x="490" y="754"/>
                  </a:lnTo>
                  <a:lnTo>
                    <a:pt x="490" y="595"/>
                  </a:lnTo>
                  <a:lnTo>
                    <a:pt x="179" y="595"/>
                  </a:lnTo>
                  <a:lnTo>
                    <a:pt x="17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0" name="Rectangle 9"/>
            <p:cNvSpPr>
              <a:spLocks noChangeArrowheads="1"/>
            </p:cNvSpPr>
            <p:nvPr userDrawn="1"/>
          </p:nvSpPr>
          <p:spPr bwMode="black">
            <a:xfrm>
              <a:off x="5326411" y="5526827"/>
              <a:ext cx="111440" cy="47472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1" name="Freeform 10"/>
            <p:cNvSpPr>
              <a:spLocks noEditPoints="1"/>
            </p:cNvSpPr>
            <p:nvPr userDrawn="1"/>
          </p:nvSpPr>
          <p:spPr bwMode="black">
            <a:xfrm>
              <a:off x="5506478" y="5526827"/>
              <a:ext cx="363911" cy="474721"/>
            </a:xfrm>
            <a:custGeom>
              <a:avLst/>
              <a:gdLst>
                <a:gd name="T0" fmla="*/ 139 w 578"/>
                <a:gd name="T1" fmla="*/ 0 h 754"/>
                <a:gd name="T2" fmla="*/ 0 w 578"/>
                <a:gd name="T3" fmla="*/ 138 h 754"/>
                <a:gd name="T4" fmla="*/ 0 w 578"/>
                <a:gd name="T5" fmla="*/ 616 h 754"/>
                <a:gd name="T6" fmla="*/ 139 w 578"/>
                <a:gd name="T7" fmla="*/ 754 h 754"/>
                <a:gd name="T8" fmla="*/ 440 w 578"/>
                <a:gd name="T9" fmla="*/ 754 h 754"/>
                <a:gd name="T10" fmla="*/ 578 w 578"/>
                <a:gd name="T11" fmla="*/ 616 h 754"/>
                <a:gd name="T12" fmla="*/ 578 w 578"/>
                <a:gd name="T13" fmla="*/ 138 h 754"/>
                <a:gd name="T14" fmla="*/ 440 w 578"/>
                <a:gd name="T15" fmla="*/ 0 h 754"/>
                <a:gd name="T16" fmla="*/ 139 w 578"/>
                <a:gd name="T17" fmla="*/ 0 h 754"/>
                <a:gd name="T18" fmla="*/ 400 w 578"/>
                <a:gd name="T19" fmla="*/ 560 h 754"/>
                <a:gd name="T20" fmla="*/ 367 w 578"/>
                <a:gd name="T21" fmla="*/ 595 h 754"/>
                <a:gd name="T22" fmla="*/ 212 w 578"/>
                <a:gd name="T23" fmla="*/ 595 h 754"/>
                <a:gd name="T24" fmla="*/ 179 w 578"/>
                <a:gd name="T25" fmla="*/ 560 h 754"/>
                <a:gd name="T26" fmla="*/ 179 w 578"/>
                <a:gd name="T27" fmla="*/ 194 h 754"/>
                <a:gd name="T28" fmla="*/ 212 w 578"/>
                <a:gd name="T29" fmla="*/ 159 h 754"/>
                <a:gd name="T30" fmla="*/ 367 w 578"/>
                <a:gd name="T31" fmla="*/ 159 h 754"/>
                <a:gd name="T32" fmla="*/ 400 w 578"/>
                <a:gd name="T33" fmla="*/ 194 h 754"/>
                <a:gd name="T34" fmla="*/ 400 w 578"/>
                <a:gd name="T35" fmla="*/ 560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8" h="754">
                  <a:moveTo>
                    <a:pt x="139" y="0"/>
                  </a:moveTo>
                  <a:lnTo>
                    <a:pt x="0" y="138"/>
                  </a:lnTo>
                  <a:lnTo>
                    <a:pt x="0" y="616"/>
                  </a:lnTo>
                  <a:lnTo>
                    <a:pt x="139" y="754"/>
                  </a:lnTo>
                  <a:lnTo>
                    <a:pt x="440" y="754"/>
                  </a:lnTo>
                  <a:lnTo>
                    <a:pt x="578" y="616"/>
                  </a:lnTo>
                  <a:lnTo>
                    <a:pt x="578" y="138"/>
                  </a:lnTo>
                  <a:lnTo>
                    <a:pt x="440" y="0"/>
                  </a:lnTo>
                  <a:lnTo>
                    <a:pt x="139" y="0"/>
                  </a:lnTo>
                  <a:close/>
                  <a:moveTo>
                    <a:pt x="400" y="560"/>
                  </a:moveTo>
                  <a:lnTo>
                    <a:pt x="367" y="595"/>
                  </a:lnTo>
                  <a:lnTo>
                    <a:pt x="212" y="595"/>
                  </a:lnTo>
                  <a:lnTo>
                    <a:pt x="179" y="560"/>
                  </a:lnTo>
                  <a:lnTo>
                    <a:pt x="179" y="194"/>
                  </a:lnTo>
                  <a:lnTo>
                    <a:pt x="212" y="159"/>
                  </a:lnTo>
                  <a:lnTo>
                    <a:pt x="367" y="159"/>
                  </a:lnTo>
                  <a:lnTo>
                    <a:pt x="400" y="194"/>
                  </a:lnTo>
                  <a:lnTo>
                    <a:pt x="400" y="5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24" name="Freeform 11"/>
            <p:cNvSpPr>
              <a:spLocks noEditPoints="1"/>
            </p:cNvSpPr>
            <p:nvPr userDrawn="1"/>
          </p:nvSpPr>
          <p:spPr bwMode="black">
            <a:xfrm>
              <a:off x="5939645" y="5526827"/>
              <a:ext cx="363911" cy="474721"/>
            </a:xfrm>
            <a:custGeom>
              <a:avLst/>
              <a:gdLst>
                <a:gd name="T0" fmla="*/ 0 w 578"/>
                <a:gd name="T1" fmla="*/ 0 h 754"/>
                <a:gd name="T2" fmla="*/ 0 w 578"/>
                <a:gd name="T3" fmla="*/ 754 h 754"/>
                <a:gd name="T4" fmla="*/ 178 w 578"/>
                <a:gd name="T5" fmla="*/ 754 h 754"/>
                <a:gd name="T6" fmla="*/ 178 w 578"/>
                <a:gd name="T7" fmla="*/ 535 h 754"/>
                <a:gd name="T8" fmla="*/ 439 w 578"/>
                <a:gd name="T9" fmla="*/ 535 h 754"/>
                <a:gd name="T10" fmla="*/ 578 w 578"/>
                <a:gd name="T11" fmla="*/ 397 h 754"/>
                <a:gd name="T12" fmla="*/ 578 w 578"/>
                <a:gd name="T13" fmla="*/ 138 h 754"/>
                <a:gd name="T14" fmla="*/ 439 w 578"/>
                <a:gd name="T15" fmla="*/ 0 h 754"/>
                <a:gd name="T16" fmla="*/ 0 w 578"/>
                <a:gd name="T17" fmla="*/ 0 h 754"/>
                <a:gd name="T18" fmla="*/ 399 w 578"/>
                <a:gd name="T19" fmla="*/ 343 h 754"/>
                <a:gd name="T20" fmla="*/ 368 w 578"/>
                <a:gd name="T21" fmla="*/ 376 h 754"/>
                <a:gd name="T22" fmla="*/ 178 w 578"/>
                <a:gd name="T23" fmla="*/ 376 h 754"/>
                <a:gd name="T24" fmla="*/ 178 w 578"/>
                <a:gd name="T25" fmla="*/ 159 h 754"/>
                <a:gd name="T26" fmla="*/ 366 w 578"/>
                <a:gd name="T27" fmla="*/ 159 h 754"/>
                <a:gd name="T28" fmla="*/ 399 w 578"/>
                <a:gd name="T29" fmla="*/ 194 h 754"/>
                <a:gd name="T30" fmla="*/ 399 w 578"/>
                <a:gd name="T31" fmla="*/ 343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8" h="754">
                  <a:moveTo>
                    <a:pt x="0" y="0"/>
                  </a:moveTo>
                  <a:lnTo>
                    <a:pt x="0" y="754"/>
                  </a:lnTo>
                  <a:lnTo>
                    <a:pt x="178" y="754"/>
                  </a:lnTo>
                  <a:lnTo>
                    <a:pt x="178" y="535"/>
                  </a:lnTo>
                  <a:lnTo>
                    <a:pt x="439" y="535"/>
                  </a:lnTo>
                  <a:lnTo>
                    <a:pt x="578" y="397"/>
                  </a:lnTo>
                  <a:lnTo>
                    <a:pt x="578" y="138"/>
                  </a:lnTo>
                  <a:lnTo>
                    <a:pt x="439" y="0"/>
                  </a:lnTo>
                  <a:lnTo>
                    <a:pt x="0" y="0"/>
                  </a:lnTo>
                  <a:close/>
                  <a:moveTo>
                    <a:pt x="399" y="343"/>
                  </a:moveTo>
                  <a:lnTo>
                    <a:pt x="368" y="376"/>
                  </a:lnTo>
                  <a:lnTo>
                    <a:pt x="178" y="376"/>
                  </a:lnTo>
                  <a:lnTo>
                    <a:pt x="178" y="159"/>
                  </a:lnTo>
                  <a:lnTo>
                    <a:pt x="366" y="159"/>
                  </a:lnTo>
                  <a:lnTo>
                    <a:pt x="399" y="194"/>
                  </a:lnTo>
                  <a:lnTo>
                    <a:pt x="399"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25" name="Rectangle 12"/>
            <p:cNvSpPr>
              <a:spLocks noChangeArrowheads="1"/>
            </p:cNvSpPr>
            <p:nvPr userDrawn="1"/>
          </p:nvSpPr>
          <p:spPr bwMode="black">
            <a:xfrm>
              <a:off x="6365887" y="5526827"/>
              <a:ext cx="111440" cy="47472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27" name="Freeform 13"/>
            <p:cNvSpPr>
              <a:spLocks/>
            </p:cNvSpPr>
            <p:nvPr userDrawn="1"/>
          </p:nvSpPr>
          <p:spPr bwMode="black">
            <a:xfrm>
              <a:off x="6536510" y="5526827"/>
              <a:ext cx="358874" cy="474721"/>
            </a:xfrm>
            <a:custGeom>
              <a:avLst/>
              <a:gdLst>
                <a:gd name="T0" fmla="*/ 192 w 570"/>
                <a:gd name="T1" fmla="*/ 265 h 754"/>
                <a:gd name="T2" fmla="*/ 192 w 570"/>
                <a:gd name="T3" fmla="*/ 194 h 754"/>
                <a:gd name="T4" fmla="*/ 227 w 570"/>
                <a:gd name="T5" fmla="*/ 159 h 754"/>
                <a:gd name="T6" fmla="*/ 555 w 570"/>
                <a:gd name="T7" fmla="*/ 159 h 754"/>
                <a:gd name="T8" fmla="*/ 555 w 570"/>
                <a:gd name="T9" fmla="*/ 0 h 754"/>
                <a:gd name="T10" fmla="*/ 154 w 570"/>
                <a:gd name="T11" fmla="*/ 0 h 754"/>
                <a:gd name="T12" fmla="*/ 15 w 570"/>
                <a:gd name="T13" fmla="*/ 138 h 754"/>
                <a:gd name="T14" fmla="*/ 15 w 570"/>
                <a:gd name="T15" fmla="*/ 315 h 754"/>
                <a:gd name="T16" fmla="*/ 94 w 570"/>
                <a:gd name="T17" fmla="*/ 409 h 754"/>
                <a:gd name="T18" fmla="*/ 392 w 570"/>
                <a:gd name="T19" fmla="*/ 489 h 754"/>
                <a:gd name="T20" fmla="*/ 392 w 570"/>
                <a:gd name="T21" fmla="*/ 560 h 754"/>
                <a:gd name="T22" fmla="*/ 359 w 570"/>
                <a:gd name="T23" fmla="*/ 595 h 754"/>
                <a:gd name="T24" fmla="*/ 0 w 570"/>
                <a:gd name="T25" fmla="*/ 595 h 754"/>
                <a:gd name="T26" fmla="*/ 0 w 570"/>
                <a:gd name="T27" fmla="*/ 754 h 754"/>
                <a:gd name="T28" fmla="*/ 432 w 570"/>
                <a:gd name="T29" fmla="*/ 754 h 754"/>
                <a:gd name="T30" fmla="*/ 570 w 570"/>
                <a:gd name="T31" fmla="*/ 616 h 754"/>
                <a:gd name="T32" fmla="*/ 570 w 570"/>
                <a:gd name="T33" fmla="*/ 439 h 754"/>
                <a:gd name="T34" fmla="*/ 492 w 570"/>
                <a:gd name="T35" fmla="*/ 345 h 754"/>
                <a:gd name="T36" fmla="*/ 192 w 570"/>
                <a:gd name="T37" fmla="*/ 265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0" h="754">
                  <a:moveTo>
                    <a:pt x="192" y="265"/>
                  </a:moveTo>
                  <a:lnTo>
                    <a:pt x="192" y="194"/>
                  </a:lnTo>
                  <a:lnTo>
                    <a:pt x="227" y="159"/>
                  </a:lnTo>
                  <a:lnTo>
                    <a:pt x="555" y="159"/>
                  </a:lnTo>
                  <a:lnTo>
                    <a:pt x="555" y="0"/>
                  </a:lnTo>
                  <a:lnTo>
                    <a:pt x="154" y="0"/>
                  </a:lnTo>
                  <a:lnTo>
                    <a:pt x="15" y="138"/>
                  </a:lnTo>
                  <a:lnTo>
                    <a:pt x="15" y="315"/>
                  </a:lnTo>
                  <a:lnTo>
                    <a:pt x="94" y="409"/>
                  </a:lnTo>
                  <a:lnTo>
                    <a:pt x="392" y="489"/>
                  </a:lnTo>
                  <a:lnTo>
                    <a:pt x="392" y="560"/>
                  </a:lnTo>
                  <a:lnTo>
                    <a:pt x="359" y="595"/>
                  </a:lnTo>
                  <a:lnTo>
                    <a:pt x="0" y="595"/>
                  </a:lnTo>
                  <a:lnTo>
                    <a:pt x="0" y="754"/>
                  </a:lnTo>
                  <a:lnTo>
                    <a:pt x="432" y="754"/>
                  </a:lnTo>
                  <a:lnTo>
                    <a:pt x="570" y="616"/>
                  </a:lnTo>
                  <a:lnTo>
                    <a:pt x="570" y="439"/>
                  </a:lnTo>
                  <a:lnTo>
                    <a:pt x="492" y="345"/>
                  </a:lnTo>
                  <a:lnTo>
                    <a:pt x="192" y="2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28" name="Freeform 14"/>
            <p:cNvSpPr>
              <a:spLocks/>
            </p:cNvSpPr>
            <p:nvPr userDrawn="1"/>
          </p:nvSpPr>
          <p:spPr bwMode="black">
            <a:xfrm>
              <a:off x="6925605" y="5526827"/>
              <a:ext cx="378392" cy="474721"/>
            </a:xfrm>
            <a:custGeom>
              <a:avLst/>
              <a:gdLst>
                <a:gd name="T0" fmla="*/ 0 w 601"/>
                <a:gd name="T1" fmla="*/ 159 h 754"/>
                <a:gd name="T2" fmla="*/ 211 w 601"/>
                <a:gd name="T3" fmla="*/ 159 h 754"/>
                <a:gd name="T4" fmla="*/ 211 w 601"/>
                <a:gd name="T5" fmla="*/ 754 h 754"/>
                <a:gd name="T6" fmla="*/ 390 w 601"/>
                <a:gd name="T7" fmla="*/ 754 h 754"/>
                <a:gd name="T8" fmla="*/ 390 w 601"/>
                <a:gd name="T9" fmla="*/ 159 h 754"/>
                <a:gd name="T10" fmla="*/ 601 w 601"/>
                <a:gd name="T11" fmla="*/ 159 h 754"/>
                <a:gd name="T12" fmla="*/ 601 w 601"/>
                <a:gd name="T13" fmla="*/ 0 h 754"/>
                <a:gd name="T14" fmla="*/ 0 w 601"/>
                <a:gd name="T15" fmla="*/ 0 h 754"/>
                <a:gd name="T16" fmla="*/ 0 w 601"/>
                <a:gd name="T17" fmla="*/ 159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1" h="754">
                  <a:moveTo>
                    <a:pt x="0" y="159"/>
                  </a:moveTo>
                  <a:lnTo>
                    <a:pt x="211" y="159"/>
                  </a:lnTo>
                  <a:lnTo>
                    <a:pt x="211" y="754"/>
                  </a:lnTo>
                  <a:lnTo>
                    <a:pt x="390" y="754"/>
                  </a:lnTo>
                  <a:lnTo>
                    <a:pt x="390" y="159"/>
                  </a:lnTo>
                  <a:lnTo>
                    <a:pt x="601" y="159"/>
                  </a:lnTo>
                  <a:lnTo>
                    <a:pt x="601" y="0"/>
                  </a:lnTo>
                  <a:lnTo>
                    <a:pt x="0" y="0"/>
                  </a:lnTo>
                  <a:lnTo>
                    <a:pt x="0"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29" name="Freeform 15"/>
            <p:cNvSpPr>
              <a:spLocks noEditPoints="1"/>
            </p:cNvSpPr>
            <p:nvPr userDrawn="1"/>
          </p:nvSpPr>
          <p:spPr bwMode="black">
            <a:xfrm>
              <a:off x="7344921" y="5526827"/>
              <a:ext cx="362652" cy="474721"/>
            </a:xfrm>
            <a:custGeom>
              <a:avLst/>
              <a:gdLst>
                <a:gd name="T0" fmla="*/ 440 w 576"/>
                <a:gd name="T1" fmla="*/ 0 h 754"/>
                <a:gd name="T2" fmla="*/ 139 w 576"/>
                <a:gd name="T3" fmla="*/ 0 h 754"/>
                <a:gd name="T4" fmla="*/ 0 w 576"/>
                <a:gd name="T5" fmla="*/ 138 h 754"/>
                <a:gd name="T6" fmla="*/ 0 w 576"/>
                <a:gd name="T7" fmla="*/ 616 h 754"/>
                <a:gd name="T8" fmla="*/ 139 w 576"/>
                <a:gd name="T9" fmla="*/ 754 h 754"/>
                <a:gd name="T10" fmla="*/ 440 w 576"/>
                <a:gd name="T11" fmla="*/ 754 h 754"/>
                <a:gd name="T12" fmla="*/ 576 w 576"/>
                <a:gd name="T13" fmla="*/ 616 h 754"/>
                <a:gd name="T14" fmla="*/ 576 w 576"/>
                <a:gd name="T15" fmla="*/ 138 h 754"/>
                <a:gd name="T16" fmla="*/ 440 w 576"/>
                <a:gd name="T17" fmla="*/ 0 h 754"/>
                <a:gd name="T18" fmla="*/ 400 w 576"/>
                <a:gd name="T19" fmla="*/ 560 h 754"/>
                <a:gd name="T20" fmla="*/ 367 w 576"/>
                <a:gd name="T21" fmla="*/ 595 h 754"/>
                <a:gd name="T22" fmla="*/ 210 w 576"/>
                <a:gd name="T23" fmla="*/ 595 h 754"/>
                <a:gd name="T24" fmla="*/ 177 w 576"/>
                <a:gd name="T25" fmla="*/ 560 h 754"/>
                <a:gd name="T26" fmla="*/ 177 w 576"/>
                <a:gd name="T27" fmla="*/ 194 h 754"/>
                <a:gd name="T28" fmla="*/ 212 w 576"/>
                <a:gd name="T29" fmla="*/ 159 h 754"/>
                <a:gd name="T30" fmla="*/ 367 w 576"/>
                <a:gd name="T31" fmla="*/ 159 h 754"/>
                <a:gd name="T32" fmla="*/ 400 w 576"/>
                <a:gd name="T33" fmla="*/ 194 h 754"/>
                <a:gd name="T34" fmla="*/ 400 w 576"/>
                <a:gd name="T35" fmla="*/ 560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6" h="754">
                  <a:moveTo>
                    <a:pt x="440" y="0"/>
                  </a:moveTo>
                  <a:lnTo>
                    <a:pt x="139" y="0"/>
                  </a:lnTo>
                  <a:lnTo>
                    <a:pt x="0" y="138"/>
                  </a:lnTo>
                  <a:lnTo>
                    <a:pt x="0" y="616"/>
                  </a:lnTo>
                  <a:lnTo>
                    <a:pt x="139" y="754"/>
                  </a:lnTo>
                  <a:lnTo>
                    <a:pt x="440" y="754"/>
                  </a:lnTo>
                  <a:lnTo>
                    <a:pt x="576" y="616"/>
                  </a:lnTo>
                  <a:lnTo>
                    <a:pt x="576" y="138"/>
                  </a:lnTo>
                  <a:lnTo>
                    <a:pt x="440" y="0"/>
                  </a:lnTo>
                  <a:close/>
                  <a:moveTo>
                    <a:pt x="400" y="560"/>
                  </a:moveTo>
                  <a:lnTo>
                    <a:pt x="367" y="595"/>
                  </a:lnTo>
                  <a:lnTo>
                    <a:pt x="210" y="595"/>
                  </a:lnTo>
                  <a:lnTo>
                    <a:pt x="177" y="560"/>
                  </a:lnTo>
                  <a:lnTo>
                    <a:pt x="177" y="194"/>
                  </a:lnTo>
                  <a:lnTo>
                    <a:pt x="212" y="159"/>
                  </a:lnTo>
                  <a:lnTo>
                    <a:pt x="367" y="159"/>
                  </a:lnTo>
                  <a:lnTo>
                    <a:pt x="400" y="194"/>
                  </a:lnTo>
                  <a:lnTo>
                    <a:pt x="400" y="5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30" name="Freeform 16"/>
            <p:cNvSpPr>
              <a:spLocks/>
            </p:cNvSpPr>
            <p:nvPr userDrawn="1"/>
          </p:nvSpPr>
          <p:spPr bwMode="black">
            <a:xfrm>
              <a:off x="6700836" y="4919889"/>
              <a:ext cx="404835" cy="474721"/>
            </a:xfrm>
            <a:custGeom>
              <a:avLst/>
              <a:gdLst>
                <a:gd name="T0" fmla="*/ 643 w 643"/>
                <a:gd name="T1" fmla="*/ 754 h 754"/>
                <a:gd name="T2" fmla="*/ 643 w 643"/>
                <a:gd name="T3" fmla="*/ 0 h 754"/>
                <a:gd name="T4" fmla="*/ 465 w 643"/>
                <a:gd name="T5" fmla="*/ 0 h 754"/>
                <a:gd name="T6" fmla="*/ 476 w 643"/>
                <a:gd name="T7" fmla="*/ 476 h 754"/>
                <a:gd name="T8" fmla="*/ 192 w 643"/>
                <a:gd name="T9" fmla="*/ 0 h 754"/>
                <a:gd name="T10" fmla="*/ 0 w 643"/>
                <a:gd name="T11" fmla="*/ 0 h 754"/>
                <a:gd name="T12" fmla="*/ 0 w 643"/>
                <a:gd name="T13" fmla="*/ 754 h 754"/>
                <a:gd name="T14" fmla="*/ 177 w 643"/>
                <a:gd name="T15" fmla="*/ 754 h 754"/>
                <a:gd name="T16" fmla="*/ 165 w 643"/>
                <a:gd name="T17" fmla="*/ 278 h 754"/>
                <a:gd name="T18" fmla="*/ 449 w 643"/>
                <a:gd name="T19" fmla="*/ 754 h 754"/>
                <a:gd name="T20" fmla="*/ 643 w 643"/>
                <a:gd name="T21" fmla="*/ 754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3" h="754">
                  <a:moveTo>
                    <a:pt x="643" y="754"/>
                  </a:moveTo>
                  <a:lnTo>
                    <a:pt x="643" y="0"/>
                  </a:lnTo>
                  <a:lnTo>
                    <a:pt x="465" y="0"/>
                  </a:lnTo>
                  <a:lnTo>
                    <a:pt x="476" y="476"/>
                  </a:lnTo>
                  <a:lnTo>
                    <a:pt x="192" y="0"/>
                  </a:lnTo>
                  <a:lnTo>
                    <a:pt x="0" y="0"/>
                  </a:lnTo>
                  <a:lnTo>
                    <a:pt x="0" y="754"/>
                  </a:lnTo>
                  <a:lnTo>
                    <a:pt x="177" y="754"/>
                  </a:lnTo>
                  <a:lnTo>
                    <a:pt x="165" y="278"/>
                  </a:lnTo>
                  <a:lnTo>
                    <a:pt x="449" y="754"/>
                  </a:lnTo>
                  <a:lnTo>
                    <a:pt x="643" y="7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31" name="Freeform 17"/>
            <p:cNvSpPr>
              <a:spLocks noEditPoints="1"/>
            </p:cNvSpPr>
            <p:nvPr userDrawn="1"/>
          </p:nvSpPr>
          <p:spPr bwMode="black">
            <a:xfrm>
              <a:off x="5065755" y="4919889"/>
              <a:ext cx="363911" cy="475981"/>
            </a:xfrm>
            <a:custGeom>
              <a:avLst/>
              <a:gdLst>
                <a:gd name="T0" fmla="*/ 439 w 578"/>
                <a:gd name="T1" fmla="*/ 756 h 756"/>
                <a:gd name="T2" fmla="*/ 578 w 578"/>
                <a:gd name="T3" fmla="*/ 618 h 756"/>
                <a:gd name="T4" fmla="*/ 578 w 578"/>
                <a:gd name="T5" fmla="*/ 138 h 756"/>
                <a:gd name="T6" fmla="*/ 439 w 578"/>
                <a:gd name="T7" fmla="*/ 0 h 756"/>
                <a:gd name="T8" fmla="*/ 138 w 578"/>
                <a:gd name="T9" fmla="*/ 0 h 756"/>
                <a:gd name="T10" fmla="*/ 0 w 578"/>
                <a:gd name="T11" fmla="*/ 138 h 756"/>
                <a:gd name="T12" fmla="*/ 0 w 578"/>
                <a:gd name="T13" fmla="*/ 618 h 756"/>
                <a:gd name="T14" fmla="*/ 138 w 578"/>
                <a:gd name="T15" fmla="*/ 756 h 756"/>
                <a:gd name="T16" fmla="*/ 439 w 578"/>
                <a:gd name="T17" fmla="*/ 756 h 756"/>
                <a:gd name="T18" fmla="*/ 178 w 578"/>
                <a:gd name="T19" fmla="*/ 194 h 756"/>
                <a:gd name="T20" fmla="*/ 211 w 578"/>
                <a:gd name="T21" fmla="*/ 161 h 756"/>
                <a:gd name="T22" fmla="*/ 366 w 578"/>
                <a:gd name="T23" fmla="*/ 161 h 756"/>
                <a:gd name="T24" fmla="*/ 399 w 578"/>
                <a:gd name="T25" fmla="*/ 194 h 756"/>
                <a:gd name="T26" fmla="*/ 399 w 578"/>
                <a:gd name="T27" fmla="*/ 562 h 756"/>
                <a:gd name="T28" fmla="*/ 366 w 578"/>
                <a:gd name="T29" fmla="*/ 595 h 756"/>
                <a:gd name="T30" fmla="*/ 209 w 578"/>
                <a:gd name="T31" fmla="*/ 595 h 756"/>
                <a:gd name="T32" fmla="*/ 178 w 578"/>
                <a:gd name="T33" fmla="*/ 562 h 756"/>
                <a:gd name="T34" fmla="*/ 178 w 578"/>
                <a:gd name="T35" fmla="*/ 194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8" h="756">
                  <a:moveTo>
                    <a:pt x="439" y="756"/>
                  </a:moveTo>
                  <a:lnTo>
                    <a:pt x="578" y="618"/>
                  </a:lnTo>
                  <a:lnTo>
                    <a:pt x="578" y="138"/>
                  </a:lnTo>
                  <a:lnTo>
                    <a:pt x="439" y="0"/>
                  </a:lnTo>
                  <a:lnTo>
                    <a:pt x="138" y="0"/>
                  </a:lnTo>
                  <a:lnTo>
                    <a:pt x="0" y="138"/>
                  </a:lnTo>
                  <a:lnTo>
                    <a:pt x="0" y="618"/>
                  </a:lnTo>
                  <a:lnTo>
                    <a:pt x="138" y="756"/>
                  </a:lnTo>
                  <a:lnTo>
                    <a:pt x="439" y="756"/>
                  </a:lnTo>
                  <a:close/>
                  <a:moveTo>
                    <a:pt x="178" y="194"/>
                  </a:moveTo>
                  <a:lnTo>
                    <a:pt x="211" y="161"/>
                  </a:lnTo>
                  <a:lnTo>
                    <a:pt x="366" y="161"/>
                  </a:lnTo>
                  <a:lnTo>
                    <a:pt x="399" y="194"/>
                  </a:lnTo>
                  <a:lnTo>
                    <a:pt x="399" y="562"/>
                  </a:lnTo>
                  <a:lnTo>
                    <a:pt x="366" y="595"/>
                  </a:lnTo>
                  <a:lnTo>
                    <a:pt x="209" y="595"/>
                  </a:lnTo>
                  <a:lnTo>
                    <a:pt x="178" y="562"/>
                  </a:lnTo>
                  <a:lnTo>
                    <a:pt x="178" y="1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32" name="Freeform 18"/>
            <p:cNvSpPr>
              <a:spLocks/>
            </p:cNvSpPr>
            <p:nvPr userDrawn="1"/>
          </p:nvSpPr>
          <p:spPr bwMode="black">
            <a:xfrm>
              <a:off x="5918868" y="4919889"/>
              <a:ext cx="308506" cy="475981"/>
            </a:xfrm>
            <a:custGeom>
              <a:avLst/>
              <a:gdLst>
                <a:gd name="T0" fmla="*/ 490 w 490"/>
                <a:gd name="T1" fmla="*/ 595 h 756"/>
                <a:gd name="T2" fmla="*/ 179 w 490"/>
                <a:gd name="T3" fmla="*/ 595 h 756"/>
                <a:gd name="T4" fmla="*/ 179 w 490"/>
                <a:gd name="T5" fmla="*/ 0 h 756"/>
                <a:gd name="T6" fmla="*/ 0 w 490"/>
                <a:gd name="T7" fmla="*/ 0 h 756"/>
                <a:gd name="T8" fmla="*/ 0 w 490"/>
                <a:gd name="T9" fmla="*/ 756 h 756"/>
                <a:gd name="T10" fmla="*/ 490 w 490"/>
                <a:gd name="T11" fmla="*/ 756 h 756"/>
                <a:gd name="T12" fmla="*/ 490 w 490"/>
                <a:gd name="T13" fmla="*/ 595 h 756"/>
              </a:gdLst>
              <a:ahLst/>
              <a:cxnLst>
                <a:cxn ang="0">
                  <a:pos x="T0" y="T1"/>
                </a:cxn>
                <a:cxn ang="0">
                  <a:pos x="T2" y="T3"/>
                </a:cxn>
                <a:cxn ang="0">
                  <a:pos x="T4" y="T5"/>
                </a:cxn>
                <a:cxn ang="0">
                  <a:pos x="T6" y="T7"/>
                </a:cxn>
                <a:cxn ang="0">
                  <a:pos x="T8" y="T9"/>
                </a:cxn>
                <a:cxn ang="0">
                  <a:pos x="T10" y="T11"/>
                </a:cxn>
                <a:cxn ang="0">
                  <a:pos x="T12" y="T13"/>
                </a:cxn>
              </a:cxnLst>
              <a:rect l="0" t="0" r="r" b="b"/>
              <a:pathLst>
                <a:path w="490" h="756">
                  <a:moveTo>
                    <a:pt x="490" y="595"/>
                  </a:moveTo>
                  <a:lnTo>
                    <a:pt x="179" y="595"/>
                  </a:lnTo>
                  <a:lnTo>
                    <a:pt x="179" y="0"/>
                  </a:lnTo>
                  <a:lnTo>
                    <a:pt x="0" y="0"/>
                  </a:lnTo>
                  <a:lnTo>
                    <a:pt x="0" y="756"/>
                  </a:lnTo>
                  <a:lnTo>
                    <a:pt x="490" y="756"/>
                  </a:lnTo>
                  <a:lnTo>
                    <a:pt x="490" y="59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33" name="Freeform 19"/>
            <p:cNvSpPr>
              <a:spLocks/>
            </p:cNvSpPr>
            <p:nvPr userDrawn="1"/>
          </p:nvSpPr>
          <p:spPr bwMode="black">
            <a:xfrm>
              <a:off x="5487590" y="4919889"/>
              <a:ext cx="363911" cy="475981"/>
            </a:xfrm>
            <a:custGeom>
              <a:avLst/>
              <a:gdLst>
                <a:gd name="T0" fmla="*/ 439 w 578"/>
                <a:gd name="T1" fmla="*/ 756 h 756"/>
                <a:gd name="T2" fmla="*/ 578 w 578"/>
                <a:gd name="T3" fmla="*/ 618 h 756"/>
                <a:gd name="T4" fmla="*/ 578 w 578"/>
                <a:gd name="T5" fmla="*/ 0 h 756"/>
                <a:gd name="T6" fmla="*/ 399 w 578"/>
                <a:gd name="T7" fmla="*/ 0 h 756"/>
                <a:gd name="T8" fmla="*/ 399 w 578"/>
                <a:gd name="T9" fmla="*/ 557 h 756"/>
                <a:gd name="T10" fmla="*/ 366 w 578"/>
                <a:gd name="T11" fmla="*/ 589 h 756"/>
                <a:gd name="T12" fmla="*/ 211 w 578"/>
                <a:gd name="T13" fmla="*/ 589 h 756"/>
                <a:gd name="T14" fmla="*/ 176 w 578"/>
                <a:gd name="T15" fmla="*/ 557 h 756"/>
                <a:gd name="T16" fmla="*/ 176 w 578"/>
                <a:gd name="T17" fmla="*/ 0 h 756"/>
                <a:gd name="T18" fmla="*/ 0 w 578"/>
                <a:gd name="T19" fmla="*/ 0 h 756"/>
                <a:gd name="T20" fmla="*/ 0 w 578"/>
                <a:gd name="T21" fmla="*/ 618 h 756"/>
                <a:gd name="T22" fmla="*/ 136 w 578"/>
                <a:gd name="T23" fmla="*/ 756 h 756"/>
                <a:gd name="T24" fmla="*/ 439 w 578"/>
                <a:gd name="T25" fmla="*/ 756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8" h="756">
                  <a:moveTo>
                    <a:pt x="439" y="756"/>
                  </a:moveTo>
                  <a:lnTo>
                    <a:pt x="578" y="618"/>
                  </a:lnTo>
                  <a:lnTo>
                    <a:pt x="578" y="0"/>
                  </a:lnTo>
                  <a:lnTo>
                    <a:pt x="399" y="0"/>
                  </a:lnTo>
                  <a:lnTo>
                    <a:pt x="399" y="557"/>
                  </a:lnTo>
                  <a:lnTo>
                    <a:pt x="366" y="589"/>
                  </a:lnTo>
                  <a:lnTo>
                    <a:pt x="211" y="589"/>
                  </a:lnTo>
                  <a:lnTo>
                    <a:pt x="176" y="557"/>
                  </a:lnTo>
                  <a:lnTo>
                    <a:pt x="176" y="0"/>
                  </a:lnTo>
                  <a:lnTo>
                    <a:pt x="0" y="0"/>
                  </a:lnTo>
                  <a:lnTo>
                    <a:pt x="0" y="618"/>
                  </a:lnTo>
                  <a:lnTo>
                    <a:pt x="136" y="756"/>
                  </a:lnTo>
                  <a:lnTo>
                    <a:pt x="439" y="7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34" name="Freeform 20"/>
            <p:cNvSpPr>
              <a:spLocks/>
            </p:cNvSpPr>
            <p:nvPr userDrawn="1"/>
          </p:nvSpPr>
          <p:spPr bwMode="black">
            <a:xfrm>
              <a:off x="6267039" y="4919889"/>
              <a:ext cx="363911" cy="475981"/>
            </a:xfrm>
            <a:custGeom>
              <a:avLst/>
              <a:gdLst>
                <a:gd name="T0" fmla="*/ 578 w 578"/>
                <a:gd name="T1" fmla="*/ 618 h 756"/>
                <a:gd name="T2" fmla="*/ 578 w 578"/>
                <a:gd name="T3" fmla="*/ 0 h 756"/>
                <a:gd name="T4" fmla="*/ 399 w 578"/>
                <a:gd name="T5" fmla="*/ 0 h 756"/>
                <a:gd name="T6" fmla="*/ 399 w 578"/>
                <a:gd name="T7" fmla="*/ 557 h 756"/>
                <a:gd name="T8" fmla="*/ 367 w 578"/>
                <a:gd name="T9" fmla="*/ 589 h 756"/>
                <a:gd name="T10" fmla="*/ 211 w 578"/>
                <a:gd name="T11" fmla="*/ 589 h 756"/>
                <a:gd name="T12" fmla="*/ 179 w 578"/>
                <a:gd name="T13" fmla="*/ 557 h 756"/>
                <a:gd name="T14" fmla="*/ 179 w 578"/>
                <a:gd name="T15" fmla="*/ 0 h 756"/>
                <a:gd name="T16" fmla="*/ 0 w 578"/>
                <a:gd name="T17" fmla="*/ 0 h 756"/>
                <a:gd name="T18" fmla="*/ 0 w 578"/>
                <a:gd name="T19" fmla="*/ 618 h 756"/>
                <a:gd name="T20" fmla="*/ 138 w 578"/>
                <a:gd name="T21" fmla="*/ 756 h 756"/>
                <a:gd name="T22" fmla="*/ 440 w 578"/>
                <a:gd name="T23" fmla="*/ 756 h 756"/>
                <a:gd name="T24" fmla="*/ 578 w 578"/>
                <a:gd name="T25" fmla="*/ 618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8" h="756">
                  <a:moveTo>
                    <a:pt x="578" y="618"/>
                  </a:moveTo>
                  <a:lnTo>
                    <a:pt x="578" y="0"/>
                  </a:lnTo>
                  <a:lnTo>
                    <a:pt x="399" y="0"/>
                  </a:lnTo>
                  <a:lnTo>
                    <a:pt x="399" y="557"/>
                  </a:lnTo>
                  <a:lnTo>
                    <a:pt x="367" y="589"/>
                  </a:lnTo>
                  <a:lnTo>
                    <a:pt x="211" y="589"/>
                  </a:lnTo>
                  <a:lnTo>
                    <a:pt x="179" y="557"/>
                  </a:lnTo>
                  <a:lnTo>
                    <a:pt x="179" y="0"/>
                  </a:lnTo>
                  <a:lnTo>
                    <a:pt x="0" y="0"/>
                  </a:lnTo>
                  <a:lnTo>
                    <a:pt x="0" y="618"/>
                  </a:lnTo>
                  <a:lnTo>
                    <a:pt x="138" y="756"/>
                  </a:lnTo>
                  <a:lnTo>
                    <a:pt x="440" y="756"/>
                  </a:lnTo>
                  <a:lnTo>
                    <a:pt x="578" y="6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297302407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blank" preserve="1">
  <p:cSld name="Logo 3">
    <p:bg>
      <p:bgPr>
        <a:solidFill>
          <a:srgbClr val="23408F"/>
        </a:solidFill>
        <a:effectLst/>
      </p:bgPr>
    </p:bg>
    <p:spTree>
      <p:nvGrpSpPr>
        <p:cNvPr id="1" name=""/>
        <p:cNvGrpSpPr/>
        <p:nvPr/>
      </p:nvGrpSpPr>
      <p:grpSpPr>
        <a:xfrm>
          <a:off x="0" y="0"/>
          <a:ext cx="0" cy="0"/>
          <a:chOff x="0" y="0"/>
          <a:chExt cx="0" cy="0"/>
        </a:xfrm>
      </p:grpSpPr>
      <p:grpSp>
        <p:nvGrpSpPr>
          <p:cNvPr id="28" name="Ryhmä 27"/>
          <p:cNvGrpSpPr/>
          <p:nvPr userDrawn="1"/>
        </p:nvGrpSpPr>
        <p:grpSpPr bwMode="black">
          <a:xfrm>
            <a:off x="4463854" y="734641"/>
            <a:ext cx="3243719" cy="5266907"/>
            <a:chOff x="4463854" y="734641"/>
            <a:chExt cx="3243719" cy="5266907"/>
          </a:xfrm>
        </p:grpSpPr>
        <p:sp>
          <p:nvSpPr>
            <p:cNvPr id="29" name="Freeform 6"/>
            <p:cNvSpPr>
              <a:spLocks noEditPoints="1"/>
            </p:cNvSpPr>
            <p:nvPr userDrawn="1"/>
          </p:nvSpPr>
          <p:spPr bwMode="black">
            <a:xfrm>
              <a:off x="4806713" y="2213173"/>
              <a:ext cx="2568781" cy="2167016"/>
            </a:xfrm>
            <a:custGeom>
              <a:avLst/>
              <a:gdLst>
                <a:gd name="T0" fmla="*/ 618 w 2858"/>
                <a:gd name="T1" fmla="*/ 1434 h 2411"/>
                <a:gd name="T2" fmla="*/ 727 w 2858"/>
                <a:gd name="T3" fmla="*/ 2411 h 2411"/>
                <a:gd name="T4" fmla="*/ 2131 w 2858"/>
                <a:gd name="T5" fmla="*/ 2411 h 2411"/>
                <a:gd name="T6" fmla="*/ 2238 w 2858"/>
                <a:gd name="T7" fmla="*/ 1434 h 2411"/>
                <a:gd name="T8" fmla="*/ 2461 w 2858"/>
                <a:gd name="T9" fmla="*/ 1434 h 2411"/>
                <a:gd name="T10" fmla="*/ 2858 w 2858"/>
                <a:gd name="T11" fmla="*/ 1434 h 2411"/>
                <a:gd name="T12" fmla="*/ 2858 w 2858"/>
                <a:gd name="T13" fmla="*/ 0 h 2411"/>
                <a:gd name="T14" fmla="*/ 2063 w 2858"/>
                <a:gd name="T15" fmla="*/ 0 h 2411"/>
                <a:gd name="T16" fmla="*/ 2063 w 2858"/>
                <a:gd name="T17" fmla="*/ 117 h 2411"/>
                <a:gd name="T18" fmla="*/ 2063 w 2858"/>
                <a:gd name="T19" fmla="*/ 553 h 2411"/>
                <a:gd name="T20" fmla="*/ 1825 w 2858"/>
                <a:gd name="T21" fmla="*/ 553 h 2411"/>
                <a:gd name="T22" fmla="*/ 1825 w 2858"/>
                <a:gd name="T23" fmla="*/ 0 h 2411"/>
                <a:gd name="T24" fmla="*/ 1033 w 2858"/>
                <a:gd name="T25" fmla="*/ 0 h 2411"/>
                <a:gd name="T26" fmla="*/ 1033 w 2858"/>
                <a:gd name="T27" fmla="*/ 553 h 2411"/>
                <a:gd name="T28" fmla="*/ 793 w 2858"/>
                <a:gd name="T29" fmla="*/ 553 h 2411"/>
                <a:gd name="T30" fmla="*/ 793 w 2858"/>
                <a:gd name="T31" fmla="*/ 0 h 2411"/>
                <a:gd name="T32" fmla="*/ 0 w 2858"/>
                <a:gd name="T33" fmla="*/ 0 h 2411"/>
                <a:gd name="T34" fmla="*/ 0 w 2858"/>
                <a:gd name="T35" fmla="*/ 1434 h 2411"/>
                <a:gd name="T36" fmla="*/ 440 w 2858"/>
                <a:gd name="T37" fmla="*/ 1434 h 2411"/>
                <a:gd name="T38" fmla="*/ 618 w 2858"/>
                <a:gd name="T39" fmla="*/ 1434 h 2411"/>
                <a:gd name="T40" fmla="*/ 232 w 2858"/>
                <a:gd name="T41" fmla="*/ 234 h 2411"/>
                <a:gd name="T42" fmla="*/ 561 w 2858"/>
                <a:gd name="T43" fmla="*/ 234 h 2411"/>
                <a:gd name="T44" fmla="*/ 561 w 2858"/>
                <a:gd name="T45" fmla="*/ 785 h 2411"/>
                <a:gd name="T46" fmla="*/ 722 w 2858"/>
                <a:gd name="T47" fmla="*/ 785 h 2411"/>
                <a:gd name="T48" fmla="*/ 1265 w 2858"/>
                <a:gd name="T49" fmla="*/ 785 h 2411"/>
                <a:gd name="T50" fmla="*/ 1265 w 2858"/>
                <a:gd name="T51" fmla="*/ 234 h 2411"/>
                <a:gd name="T52" fmla="*/ 1593 w 2858"/>
                <a:gd name="T53" fmla="*/ 234 h 2411"/>
                <a:gd name="T54" fmla="*/ 1593 w 2858"/>
                <a:gd name="T55" fmla="*/ 785 h 2411"/>
                <a:gd name="T56" fmla="*/ 1752 w 2858"/>
                <a:gd name="T57" fmla="*/ 785 h 2411"/>
                <a:gd name="T58" fmla="*/ 2134 w 2858"/>
                <a:gd name="T59" fmla="*/ 785 h 2411"/>
                <a:gd name="T60" fmla="*/ 2296 w 2858"/>
                <a:gd name="T61" fmla="*/ 785 h 2411"/>
                <a:gd name="T62" fmla="*/ 2296 w 2858"/>
                <a:gd name="T63" fmla="*/ 234 h 2411"/>
                <a:gd name="T64" fmla="*/ 2624 w 2858"/>
                <a:gd name="T65" fmla="*/ 234 h 2411"/>
                <a:gd name="T66" fmla="*/ 2624 w 2858"/>
                <a:gd name="T67" fmla="*/ 1202 h 2411"/>
                <a:gd name="T68" fmla="*/ 2461 w 2858"/>
                <a:gd name="T69" fmla="*/ 1202 h 2411"/>
                <a:gd name="T70" fmla="*/ 2180 w 2858"/>
                <a:gd name="T71" fmla="*/ 1202 h 2411"/>
                <a:gd name="T72" fmla="*/ 2031 w 2858"/>
                <a:gd name="T73" fmla="*/ 1202 h 2411"/>
                <a:gd name="T74" fmla="*/ 1921 w 2858"/>
                <a:gd name="T75" fmla="*/ 2179 h 2411"/>
                <a:gd name="T76" fmla="*/ 935 w 2858"/>
                <a:gd name="T77" fmla="*/ 2179 h 2411"/>
                <a:gd name="T78" fmla="*/ 827 w 2858"/>
                <a:gd name="T79" fmla="*/ 1202 h 2411"/>
                <a:gd name="T80" fmla="*/ 678 w 2858"/>
                <a:gd name="T81" fmla="*/ 1202 h 2411"/>
                <a:gd name="T82" fmla="*/ 440 w 2858"/>
                <a:gd name="T83" fmla="*/ 1202 h 2411"/>
                <a:gd name="T84" fmla="*/ 232 w 2858"/>
                <a:gd name="T85" fmla="*/ 1202 h 2411"/>
                <a:gd name="T86" fmla="*/ 232 w 2858"/>
                <a:gd name="T87" fmla="*/ 234 h 2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58" h="2411">
                  <a:moveTo>
                    <a:pt x="618" y="1434"/>
                  </a:moveTo>
                  <a:lnTo>
                    <a:pt x="727" y="2411"/>
                  </a:lnTo>
                  <a:lnTo>
                    <a:pt x="2131" y="2411"/>
                  </a:lnTo>
                  <a:lnTo>
                    <a:pt x="2238" y="1434"/>
                  </a:lnTo>
                  <a:lnTo>
                    <a:pt x="2461" y="1434"/>
                  </a:lnTo>
                  <a:lnTo>
                    <a:pt x="2858" y="1434"/>
                  </a:lnTo>
                  <a:lnTo>
                    <a:pt x="2858" y="0"/>
                  </a:lnTo>
                  <a:lnTo>
                    <a:pt x="2063" y="0"/>
                  </a:lnTo>
                  <a:lnTo>
                    <a:pt x="2063" y="117"/>
                  </a:lnTo>
                  <a:lnTo>
                    <a:pt x="2063" y="553"/>
                  </a:lnTo>
                  <a:lnTo>
                    <a:pt x="1825" y="553"/>
                  </a:lnTo>
                  <a:lnTo>
                    <a:pt x="1825" y="0"/>
                  </a:lnTo>
                  <a:lnTo>
                    <a:pt x="1033" y="0"/>
                  </a:lnTo>
                  <a:lnTo>
                    <a:pt x="1033" y="553"/>
                  </a:lnTo>
                  <a:lnTo>
                    <a:pt x="793" y="553"/>
                  </a:lnTo>
                  <a:lnTo>
                    <a:pt x="793" y="0"/>
                  </a:lnTo>
                  <a:lnTo>
                    <a:pt x="0" y="0"/>
                  </a:lnTo>
                  <a:lnTo>
                    <a:pt x="0" y="1434"/>
                  </a:lnTo>
                  <a:lnTo>
                    <a:pt x="440" y="1434"/>
                  </a:lnTo>
                  <a:lnTo>
                    <a:pt x="618" y="1434"/>
                  </a:lnTo>
                  <a:close/>
                  <a:moveTo>
                    <a:pt x="232" y="234"/>
                  </a:moveTo>
                  <a:lnTo>
                    <a:pt x="561" y="234"/>
                  </a:lnTo>
                  <a:lnTo>
                    <a:pt x="561" y="785"/>
                  </a:lnTo>
                  <a:lnTo>
                    <a:pt x="722" y="785"/>
                  </a:lnTo>
                  <a:lnTo>
                    <a:pt x="1265" y="785"/>
                  </a:lnTo>
                  <a:lnTo>
                    <a:pt x="1265" y="234"/>
                  </a:lnTo>
                  <a:lnTo>
                    <a:pt x="1593" y="234"/>
                  </a:lnTo>
                  <a:lnTo>
                    <a:pt x="1593" y="785"/>
                  </a:lnTo>
                  <a:lnTo>
                    <a:pt x="1752" y="785"/>
                  </a:lnTo>
                  <a:lnTo>
                    <a:pt x="2134" y="785"/>
                  </a:lnTo>
                  <a:lnTo>
                    <a:pt x="2296" y="785"/>
                  </a:lnTo>
                  <a:lnTo>
                    <a:pt x="2296" y="234"/>
                  </a:lnTo>
                  <a:lnTo>
                    <a:pt x="2624" y="234"/>
                  </a:lnTo>
                  <a:lnTo>
                    <a:pt x="2624" y="1202"/>
                  </a:lnTo>
                  <a:lnTo>
                    <a:pt x="2461" y="1202"/>
                  </a:lnTo>
                  <a:lnTo>
                    <a:pt x="2180" y="1202"/>
                  </a:lnTo>
                  <a:lnTo>
                    <a:pt x="2031" y="1202"/>
                  </a:lnTo>
                  <a:lnTo>
                    <a:pt x="1921" y="2179"/>
                  </a:lnTo>
                  <a:lnTo>
                    <a:pt x="935" y="2179"/>
                  </a:lnTo>
                  <a:lnTo>
                    <a:pt x="827" y="1202"/>
                  </a:lnTo>
                  <a:lnTo>
                    <a:pt x="678" y="1202"/>
                  </a:lnTo>
                  <a:lnTo>
                    <a:pt x="440" y="1202"/>
                  </a:lnTo>
                  <a:lnTo>
                    <a:pt x="232" y="1202"/>
                  </a:lnTo>
                  <a:lnTo>
                    <a:pt x="232" y="2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0" name="Freeform 7"/>
            <p:cNvSpPr>
              <a:spLocks/>
            </p:cNvSpPr>
            <p:nvPr userDrawn="1"/>
          </p:nvSpPr>
          <p:spPr bwMode="black">
            <a:xfrm>
              <a:off x="6509048" y="1003383"/>
              <a:ext cx="761287" cy="761287"/>
            </a:xfrm>
            <a:custGeom>
              <a:avLst/>
              <a:gdLst>
                <a:gd name="T0" fmla="*/ 847 w 847"/>
                <a:gd name="T1" fmla="*/ 159 h 847"/>
                <a:gd name="T2" fmla="*/ 688 w 847"/>
                <a:gd name="T3" fmla="*/ 0 h 847"/>
                <a:gd name="T4" fmla="*/ 672 w 847"/>
                <a:gd name="T5" fmla="*/ 15 h 847"/>
                <a:gd name="T6" fmla="*/ 0 w 847"/>
                <a:gd name="T7" fmla="*/ 687 h 847"/>
                <a:gd name="T8" fmla="*/ 160 w 847"/>
                <a:gd name="T9" fmla="*/ 847 h 847"/>
                <a:gd name="T10" fmla="*/ 847 w 847"/>
                <a:gd name="T11" fmla="*/ 159 h 847"/>
              </a:gdLst>
              <a:ahLst/>
              <a:cxnLst>
                <a:cxn ang="0">
                  <a:pos x="T0" y="T1"/>
                </a:cxn>
                <a:cxn ang="0">
                  <a:pos x="T2" y="T3"/>
                </a:cxn>
                <a:cxn ang="0">
                  <a:pos x="T4" y="T5"/>
                </a:cxn>
                <a:cxn ang="0">
                  <a:pos x="T6" y="T7"/>
                </a:cxn>
                <a:cxn ang="0">
                  <a:pos x="T8" y="T9"/>
                </a:cxn>
                <a:cxn ang="0">
                  <a:pos x="T10" y="T11"/>
                </a:cxn>
              </a:cxnLst>
              <a:rect l="0" t="0" r="r" b="b"/>
              <a:pathLst>
                <a:path w="847" h="847">
                  <a:moveTo>
                    <a:pt x="847" y="159"/>
                  </a:moveTo>
                  <a:lnTo>
                    <a:pt x="688" y="0"/>
                  </a:lnTo>
                  <a:lnTo>
                    <a:pt x="672" y="15"/>
                  </a:lnTo>
                  <a:lnTo>
                    <a:pt x="0" y="687"/>
                  </a:lnTo>
                  <a:lnTo>
                    <a:pt x="160" y="847"/>
                  </a:lnTo>
                  <a:lnTo>
                    <a:pt x="847" y="159"/>
                  </a:lnTo>
                  <a:close/>
                </a:path>
              </a:pathLst>
            </a:custGeom>
            <a:solidFill>
              <a:srgbClr val="FF8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1" name="Freeform 8"/>
            <p:cNvSpPr>
              <a:spLocks/>
            </p:cNvSpPr>
            <p:nvPr userDrawn="1"/>
          </p:nvSpPr>
          <p:spPr bwMode="black">
            <a:xfrm>
              <a:off x="4910076" y="1003383"/>
              <a:ext cx="761287" cy="761287"/>
            </a:xfrm>
            <a:custGeom>
              <a:avLst/>
              <a:gdLst>
                <a:gd name="T0" fmla="*/ 687 w 847"/>
                <a:gd name="T1" fmla="*/ 847 h 847"/>
                <a:gd name="T2" fmla="*/ 847 w 847"/>
                <a:gd name="T3" fmla="*/ 687 h 847"/>
                <a:gd name="T4" fmla="*/ 161 w 847"/>
                <a:gd name="T5" fmla="*/ 0 h 847"/>
                <a:gd name="T6" fmla="*/ 0 w 847"/>
                <a:gd name="T7" fmla="*/ 159 h 847"/>
                <a:gd name="T8" fmla="*/ 16 w 847"/>
                <a:gd name="T9" fmla="*/ 175 h 847"/>
                <a:gd name="T10" fmla="*/ 687 w 847"/>
                <a:gd name="T11" fmla="*/ 847 h 847"/>
              </a:gdLst>
              <a:ahLst/>
              <a:cxnLst>
                <a:cxn ang="0">
                  <a:pos x="T0" y="T1"/>
                </a:cxn>
                <a:cxn ang="0">
                  <a:pos x="T2" y="T3"/>
                </a:cxn>
                <a:cxn ang="0">
                  <a:pos x="T4" y="T5"/>
                </a:cxn>
                <a:cxn ang="0">
                  <a:pos x="T6" y="T7"/>
                </a:cxn>
                <a:cxn ang="0">
                  <a:pos x="T8" y="T9"/>
                </a:cxn>
                <a:cxn ang="0">
                  <a:pos x="T10" y="T11"/>
                </a:cxn>
              </a:cxnLst>
              <a:rect l="0" t="0" r="r" b="b"/>
              <a:pathLst>
                <a:path w="847" h="847">
                  <a:moveTo>
                    <a:pt x="687" y="847"/>
                  </a:moveTo>
                  <a:lnTo>
                    <a:pt x="847" y="687"/>
                  </a:lnTo>
                  <a:lnTo>
                    <a:pt x="161" y="0"/>
                  </a:lnTo>
                  <a:lnTo>
                    <a:pt x="0" y="159"/>
                  </a:lnTo>
                  <a:lnTo>
                    <a:pt x="16" y="175"/>
                  </a:lnTo>
                  <a:lnTo>
                    <a:pt x="687" y="847"/>
                  </a:lnTo>
                  <a:close/>
                </a:path>
              </a:pathLst>
            </a:custGeom>
            <a:solidFill>
              <a:srgbClr val="FF8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2" name="Freeform 9"/>
            <p:cNvSpPr>
              <a:spLocks/>
            </p:cNvSpPr>
            <p:nvPr userDrawn="1"/>
          </p:nvSpPr>
          <p:spPr bwMode="black">
            <a:xfrm>
              <a:off x="5985046" y="734641"/>
              <a:ext cx="203130" cy="870941"/>
            </a:xfrm>
            <a:custGeom>
              <a:avLst/>
              <a:gdLst>
                <a:gd name="T0" fmla="*/ 226 w 226"/>
                <a:gd name="T1" fmla="*/ 0 h 969"/>
                <a:gd name="T2" fmla="*/ 0 w 226"/>
                <a:gd name="T3" fmla="*/ 0 h 969"/>
                <a:gd name="T4" fmla="*/ 0 w 226"/>
                <a:gd name="T5" fmla="*/ 19 h 969"/>
                <a:gd name="T6" fmla="*/ 0 w 226"/>
                <a:gd name="T7" fmla="*/ 969 h 969"/>
                <a:gd name="T8" fmla="*/ 226 w 226"/>
                <a:gd name="T9" fmla="*/ 969 h 969"/>
                <a:gd name="T10" fmla="*/ 226 w 226"/>
                <a:gd name="T11" fmla="*/ 0 h 969"/>
              </a:gdLst>
              <a:ahLst/>
              <a:cxnLst>
                <a:cxn ang="0">
                  <a:pos x="T0" y="T1"/>
                </a:cxn>
                <a:cxn ang="0">
                  <a:pos x="T2" y="T3"/>
                </a:cxn>
                <a:cxn ang="0">
                  <a:pos x="T4" y="T5"/>
                </a:cxn>
                <a:cxn ang="0">
                  <a:pos x="T6" y="T7"/>
                </a:cxn>
                <a:cxn ang="0">
                  <a:pos x="T8" y="T9"/>
                </a:cxn>
                <a:cxn ang="0">
                  <a:pos x="T10" y="T11"/>
                </a:cxn>
              </a:cxnLst>
              <a:rect l="0" t="0" r="r" b="b"/>
              <a:pathLst>
                <a:path w="226" h="969">
                  <a:moveTo>
                    <a:pt x="226" y="0"/>
                  </a:moveTo>
                  <a:lnTo>
                    <a:pt x="0" y="0"/>
                  </a:lnTo>
                  <a:lnTo>
                    <a:pt x="0" y="19"/>
                  </a:lnTo>
                  <a:lnTo>
                    <a:pt x="0" y="969"/>
                  </a:lnTo>
                  <a:lnTo>
                    <a:pt x="226" y="969"/>
                  </a:lnTo>
                  <a:lnTo>
                    <a:pt x="226" y="0"/>
                  </a:lnTo>
                  <a:close/>
                </a:path>
              </a:pathLst>
            </a:custGeom>
            <a:solidFill>
              <a:srgbClr val="FF8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3" name="Freeform 6"/>
            <p:cNvSpPr>
              <a:spLocks noEditPoints="1"/>
            </p:cNvSpPr>
            <p:nvPr userDrawn="1"/>
          </p:nvSpPr>
          <p:spPr bwMode="black">
            <a:xfrm>
              <a:off x="4796285" y="2225184"/>
              <a:ext cx="2578857" cy="2173393"/>
            </a:xfrm>
            <a:custGeom>
              <a:avLst/>
              <a:gdLst>
                <a:gd name="T0" fmla="*/ 887 w 4096"/>
                <a:gd name="T1" fmla="*/ 2054 h 3452"/>
                <a:gd name="T2" fmla="*/ 1042 w 4096"/>
                <a:gd name="T3" fmla="*/ 3452 h 3452"/>
                <a:gd name="T4" fmla="*/ 3054 w 4096"/>
                <a:gd name="T5" fmla="*/ 3452 h 3452"/>
                <a:gd name="T6" fmla="*/ 3209 w 4096"/>
                <a:gd name="T7" fmla="*/ 2054 h 3452"/>
                <a:gd name="T8" fmla="*/ 3526 w 4096"/>
                <a:gd name="T9" fmla="*/ 2054 h 3452"/>
                <a:gd name="T10" fmla="*/ 4096 w 4096"/>
                <a:gd name="T11" fmla="*/ 2054 h 3452"/>
                <a:gd name="T12" fmla="*/ 4096 w 4096"/>
                <a:gd name="T13" fmla="*/ 0 h 3452"/>
                <a:gd name="T14" fmla="*/ 2958 w 4096"/>
                <a:gd name="T15" fmla="*/ 0 h 3452"/>
                <a:gd name="T16" fmla="*/ 2958 w 4096"/>
                <a:gd name="T17" fmla="*/ 165 h 3452"/>
                <a:gd name="T18" fmla="*/ 2958 w 4096"/>
                <a:gd name="T19" fmla="*/ 791 h 3452"/>
                <a:gd name="T20" fmla="*/ 2616 w 4096"/>
                <a:gd name="T21" fmla="*/ 791 h 3452"/>
                <a:gd name="T22" fmla="*/ 2616 w 4096"/>
                <a:gd name="T23" fmla="*/ 0 h 3452"/>
                <a:gd name="T24" fmla="*/ 1480 w 4096"/>
                <a:gd name="T25" fmla="*/ 0 h 3452"/>
                <a:gd name="T26" fmla="*/ 1480 w 4096"/>
                <a:gd name="T27" fmla="*/ 791 h 3452"/>
                <a:gd name="T28" fmla="*/ 1138 w 4096"/>
                <a:gd name="T29" fmla="*/ 791 h 3452"/>
                <a:gd name="T30" fmla="*/ 1138 w 4096"/>
                <a:gd name="T31" fmla="*/ 0 h 3452"/>
                <a:gd name="T32" fmla="*/ 0 w 4096"/>
                <a:gd name="T33" fmla="*/ 0 h 3452"/>
                <a:gd name="T34" fmla="*/ 0 w 4096"/>
                <a:gd name="T35" fmla="*/ 2054 h 3452"/>
                <a:gd name="T36" fmla="*/ 631 w 4096"/>
                <a:gd name="T37" fmla="*/ 2054 h 3452"/>
                <a:gd name="T38" fmla="*/ 887 w 4096"/>
                <a:gd name="T39" fmla="*/ 2054 h 3452"/>
                <a:gd name="T40" fmla="*/ 334 w 4096"/>
                <a:gd name="T41" fmla="*/ 332 h 3452"/>
                <a:gd name="T42" fmla="*/ 804 w 4096"/>
                <a:gd name="T43" fmla="*/ 332 h 3452"/>
                <a:gd name="T44" fmla="*/ 804 w 4096"/>
                <a:gd name="T45" fmla="*/ 1123 h 3452"/>
                <a:gd name="T46" fmla="*/ 1036 w 4096"/>
                <a:gd name="T47" fmla="*/ 1123 h 3452"/>
                <a:gd name="T48" fmla="*/ 1812 w 4096"/>
                <a:gd name="T49" fmla="*/ 1123 h 3452"/>
                <a:gd name="T50" fmla="*/ 1812 w 4096"/>
                <a:gd name="T51" fmla="*/ 332 h 3452"/>
                <a:gd name="T52" fmla="*/ 2284 w 4096"/>
                <a:gd name="T53" fmla="*/ 332 h 3452"/>
                <a:gd name="T54" fmla="*/ 2284 w 4096"/>
                <a:gd name="T55" fmla="*/ 1123 h 3452"/>
                <a:gd name="T56" fmla="*/ 2513 w 4096"/>
                <a:gd name="T57" fmla="*/ 1123 h 3452"/>
                <a:gd name="T58" fmla="*/ 3060 w 4096"/>
                <a:gd name="T59" fmla="*/ 1123 h 3452"/>
                <a:gd name="T60" fmla="*/ 3292 w 4096"/>
                <a:gd name="T61" fmla="*/ 1123 h 3452"/>
                <a:gd name="T62" fmla="*/ 3292 w 4096"/>
                <a:gd name="T63" fmla="*/ 332 h 3452"/>
                <a:gd name="T64" fmla="*/ 3762 w 4096"/>
                <a:gd name="T65" fmla="*/ 332 h 3452"/>
                <a:gd name="T66" fmla="*/ 3762 w 4096"/>
                <a:gd name="T67" fmla="*/ 1720 h 3452"/>
                <a:gd name="T68" fmla="*/ 3526 w 4096"/>
                <a:gd name="T69" fmla="*/ 1720 h 3452"/>
                <a:gd name="T70" fmla="*/ 3125 w 4096"/>
                <a:gd name="T71" fmla="*/ 1720 h 3452"/>
                <a:gd name="T72" fmla="*/ 2910 w 4096"/>
                <a:gd name="T73" fmla="*/ 1720 h 3452"/>
                <a:gd name="T74" fmla="*/ 2754 w 4096"/>
                <a:gd name="T75" fmla="*/ 3120 h 3452"/>
                <a:gd name="T76" fmla="*/ 1342 w 4096"/>
                <a:gd name="T77" fmla="*/ 3120 h 3452"/>
                <a:gd name="T78" fmla="*/ 1184 w 4096"/>
                <a:gd name="T79" fmla="*/ 1720 h 3452"/>
                <a:gd name="T80" fmla="*/ 971 w 4096"/>
                <a:gd name="T81" fmla="*/ 1720 h 3452"/>
                <a:gd name="T82" fmla="*/ 631 w 4096"/>
                <a:gd name="T83" fmla="*/ 1720 h 3452"/>
                <a:gd name="T84" fmla="*/ 334 w 4096"/>
                <a:gd name="T85" fmla="*/ 1720 h 3452"/>
                <a:gd name="T86" fmla="*/ 334 w 4096"/>
                <a:gd name="T87" fmla="*/ 332 h 3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96" h="3452">
                  <a:moveTo>
                    <a:pt x="887" y="2054"/>
                  </a:moveTo>
                  <a:lnTo>
                    <a:pt x="1042" y="3452"/>
                  </a:lnTo>
                  <a:lnTo>
                    <a:pt x="3054" y="3452"/>
                  </a:lnTo>
                  <a:lnTo>
                    <a:pt x="3209" y="2054"/>
                  </a:lnTo>
                  <a:lnTo>
                    <a:pt x="3526" y="2054"/>
                  </a:lnTo>
                  <a:lnTo>
                    <a:pt x="4096" y="2054"/>
                  </a:lnTo>
                  <a:lnTo>
                    <a:pt x="4096" y="0"/>
                  </a:lnTo>
                  <a:lnTo>
                    <a:pt x="2958" y="0"/>
                  </a:lnTo>
                  <a:lnTo>
                    <a:pt x="2958" y="165"/>
                  </a:lnTo>
                  <a:lnTo>
                    <a:pt x="2958" y="791"/>
                  </a:lnTo>
                  <a:lnTo>
                    <a:pt x="2616" y="791"/>
                  </a:lnTo>
                  <a:lnTo>
                    <a:pt x="2616" y="0"/>
                  </a:lnTo>
                  <a:lnTo>
                    <a:pt x="1480" y="0"/>
                  </a:lnTo>
                  <a:lnTo>
                    <a:pt x="1480" y="791"/>
                  </a:lnTo>
                  <a:lnTo>
                    <a:pt x="1138" y="791"/>
                  </a:lnTo>
                  <a:lnTo>
                    <a:pt x="1138" y="0"/>
                  </a:lnTo>
                  <a:lnTo>
                    <a:pt x="0" y="0"/>
                  </a:lnTo>
                  <a:lnTo>
                    <a:pt x="0" y="2054"/>
                  </a:lnTo>
                  <a:lnTo>
                    <a:pt x="631" y="2054"/>
                  </a:lnTo>
                  <a:lnTo>
                    <a:pt x="887" y="2054"/>
                  </a:lnTo>
                  <a:close/>
                  <a:moveTo>
                    <a:pt x="334" y="332"/>
                  </a:moveTo>
                  <a:lnTo>
                    <a:pt x="804" y="332"/>
                  </a:lnTo>
                  <a:lnTo>
                    <a:pt x="804" y="1123"/>
                  </a:lnTo>
                  <a:lnTo>
                    <a:pt x="1036" y="1123"/>
                  </a:lnTo>
                  <a:lnTo>
                    <a:pt x="1812" y="1123"/>
                  </a:lnTo>
                  <a:lnTo>
                    <a:pt x="1812" y="332"/>
                  </a:lnTo>
                  <a:lnTo>
                    <a:pt x="2284" y="332"/>
                  </a:lnTo>
                  <a:lnTo>
                    <a:pt x="2284" y="1123"/>
                  </a:lnTo>
                  <a:lnTo>
                    <a:pt x="2513" y="1123"/>
                  </a:lnTo>
                  <a:lnTo>
                    <a:pt x="3060" y="1123"/>
                  </a:lnTo>
                  <a:lnTo>
                    <a:pt x="3292" y="1123"/>
                  </a:lnTo>
                  <a:lnTo>
                    <a:pt x="3292" y="332"/>
                  </a:lnTo>
                  <a:lnTo>
                    <a:pt x="3762" y="332"/>
                  </a:lnTo>
                  <a:lnTo>
                    <a:pt x="3762" y="1720"/>
                  </a:lnTo>
                  <a:lnTo>
                    <a:pt x="3526" y="1720"/>
                  </a:lnTo>
                  <a:lnTo>
                    <a:pt x="3125" y="1720"/>
                  </a:lnTo>
                  <a:lnTo>
                    <a:pt x="2910" y="1720"/>
                  </a:lnTo>
                  <a:lnTo>
                    <a:pt x="2754" y="3120"/>
                  </a:lnTo>
                  <a:lnTo>
                    <a:pt x="1342" y="3120"/>
                  </a:lnTo>
                  <a:lnTo>
                    <a:pt x="1184" y="1720"/>
                  </a:lnTo>
                  <a:lnTo>
                    <a:pt x="971" y="1720"/>
                  </a:lnTo>
                  <a:lnTo>
                    <a:pt x="631" y="1720"/>
                  </a:lnTo>
                  <a:lnTo>
                    <a:pt x="334" y="1720"/>
                  </a:lnTo>
                  <a:lnTo>
                    <a:pt x="334" y="3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4" name="Freeform 7"/>
            <p:cNvSpPr>
              <a:spLocks/>
            </p:cNvSpPr>
            <p:nvPr userDrawn="1"/>
          </p:nvSpPr>
          <p:spPr bwMode="black">
            <a:xfrm>
              <a:off x="4463854" y="5526827"/>
              <a:ext cx="467796" cy="474721"/>
            </a:xfrm>
            <a:custGeom>
              <a:avLst/>
              <a:gdLst>
                <a:gd name="T0" fmla="*/ 372 w 743"/>
                <a:gd name="T1" fmla="*/ 349 h 754"/>
                <a:gd name="T2" fmla="*/ 368 w 743"/>
                <a:gd name="T3" fmla="*/ 349 h 754"/>
                <a:gd name="T4" fmla="*/ 199 w 743"/>
                <a:gd name="T5" fmla="*/ 0 h 754"/>
                <a:gd name="T6" fmla="*/ 0 w 743"/>
                <a:gd name="T7" fmla="*/ 0 h 754"/>
                <a:gd name="T8" fmla="*/ 276 w 743"/>
                <a:gd name="T9" fmla="*/ 522 h 754"/>
                <a:gd name="T10" fmla="*/ 276 w 743"/>
                <a:gd name="T11" fmla="*/ 754 h 754"/>
                <a:gd name="T12" fmla="*/ 464 w 743"/>
                <a:gd name="T13" fmla="*/ 754 h 754"/>
                <a:gd name="T14" fmla="*/ 464 w 743"/>
                <a:gd name="T15" fmla="*/ 522 h 754"/>
                <a:gd name="T16" fmla="*/ 743 w 743"/>
                <a:gd name="T17" fmla="*/ 0 h 754"/>
                <a:gd name="T18" fmla="*/ 541 w 743"/>
                <a:gd name="T19" fmla="*/ 0 h 754"/>
                <a:gd name="T20" fmla="*/ 372 w 743"/>
                <a:gd name="T21" fmla="*/ 349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3" h="754">
                  <a:moveTo>
                    <a:pt x="372" y="349"/>
                  </a:moveTo>
                  <a:lnTo>
                    <a:pt x="368" y="349"/>
                  </a:lnTo>
                  <a:lnTo>
                    <a:pt x="199" y="0"/>
                  </a:lnTo>
                  <a:lnTo>
                    <a:pt x="0" y="0"/>
                  </a:lnTo>
                  <a:lnTo>
                    <a:pt x="276" y="522"/>
                  </a:lnTo>
                  <a:lnTo>
                    <a:pt x="276" y="754"/>
                  </a:lnTo>
                  <a:lnTo>
                    <a:pt x="464" y="754"/>
                  </a:lnTo>
                  <a:lnTo>
                    <a:pt x="464" y="522"/>
                  </a:lnTo>
                  <a:lnTo>
                    <a:pt x="743" y="0"/>
                  </a:lnTo>
                  <a:lnTo>
                    <a:pt x="541" y="0"/>
                  </a:lnTo>
                  <a:lnTo>
                    <a:pt x="372" y="3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5" name="Freeform 8"/>
            <p:cNvSpPr>
              <a:spLocks/>
            </p:cNvSpPr>
            <p:nvPr userDrawn="1"/>
          </p:nvSpPr>
          <p:spPr bwMode="black">
            <a:xfrm>
              <a:off x="4962500" y="5526827"/>
              <a:ext cx="308506" cy="474721"/>
            </a:xfrm>
            <a:custGeom>
              <a:avLst/>
              <a:gdLst>
                <a:gd name="T0" fmla="*/ 179 w 490"/>
                <a:gd name="T1" fmla="*/ 0 h 754"/>
                <a:gd name="T2" fmla="*/ 0 w 490"/>
                <a:gd name="T3" fmla="*/ 0 h 754"/>
                <a:gd name="T4" fmla="*/ 0 w 490"/>
                <a:gd name="T5" fmla="*/ 754 h 754"/>
                <a:gd name="T6" fmla="*/ 490 w 490"/>
                <a:gd name="T7" fmla="*/ 754 h 754"/>
                <a:gd name="T8" fmla="*/ 490 w 490"/>
                <a:gd name="T9" fmla="*/ 595 h 754"/>
                <a:gd name="T10" fmla="*/ 179 w 490"/>
                <a:gd name="T11" fmla="*/ 595 h 754"/>
                <a:gd name="T12" fmla="*/ 179 w 490"/>
                <a:gd name="T13" fmla="*/ 0 h 754"/>
              </a:gdLst>
              <a:ahLst/>
              <a:cxnLst>
                <a:cxn ang="0">
                  <a:pos x="T0" y="T1"/>
                </a:cxn>
                <a:cxn ang="0">
                  <a:pos x="T2" y="T3"/>
                </a:cxn>
                <a:cxn ang="0">
                  <a:pos x="T4" y="T5"/>
                </a:cxn>
                <a:cxn ang="0">
                  <a:pos x="T6" y="T7"/>
                </a:cxn>
                <a:cxn ang="0">
                  <a:pos x="T8" y="T9"/>
                </a:cxn>
                <a:cxn ang="0">
                  <a:pos x="T10" y="T11"/>
                </a:cxn>
                <a:cxn ang="0">
                  <a:pos x="T12" y="T13"/>
                </a:cxn>
              </a:cxnLst>
              <a:rect l="0" t="0" r="r" b="b"/>
              <a:pathLst>
                <a:path w="490" h="754">
                  <a:moveTo>
                    <a:pt x="179" y="0"/>
                  </a:moveTo>
                  <a:lnTo>
                    <a:pt x="0" y="0"/>
                  </a:lnTo>
                  <a:lnTo>
                    <a:pt x="0" y="754"/>
                  </a:lnTo>
                  <a:lnTo>
                    <a:pt x="490" y="754"/>
                  </a:lnTo>
                  <a:lnTo>
                    <a:pt x="490" y="595"/>
                  </a:lnTo>
                  <a:lnTo>
                    <a:pt x="179" y="595"/>
                  </a:lnTo>
                  <a:lnTo>
                    <a:pt x="17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6" name="Rectangle 9"/>
            <p:cNvSpPr>
              <a:spLocks noChangeArrowheads="1"/>
            </p:cNvSpPr>
            <p:nvPr userDrawn="1"/>
          </p:nvSpPr>
          <p:spPr bwMode="black">
            <a:xfrm>
              <a:off x="5326411" y="5526827"/>
              <a:ext cx="111440" cy="47472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7" name="Freeform 10"/>
            <p:cNvSpPr>
              <a:spLocks noEditPoints="1"/>
            </p:cNvSpPr>
            <p:nvPr userDrawn="1"/>
          </p:nvSpPr>
          <p:spPr bwMode="black">
            <a:xfrm>
              <a:off x="5506478" y="5526827"/>
              <a:ext cx="363911" cy="474721"/>
            </a:xfrm>
            <a:custGeom>
              <a:avLst/>
              <a:gdLst>
                <a:gd name="T0" fmla="*/ 139 w 578"/>
                <a:gd name="T1" fmla="*/ 0 h 754"/>
                <a:gd name="T2" fmla="*/ 0 w 578"/>
                <a:gd name="T3" fmla="*/ 138 h 754"/>
                <a:gd name="T4" fmla="*/ 0 w 578"/>
                <a:gd name="T5" fmla="*/ 616 h 754"/>
                <a:gd name="T6" fmla="*/ 139 w 578"/>
                <a:gd name="T7" fmla="*/ 754 h 754"/>
                <a:gd name="T8" fmla="*/ 440 w 578"/>
                <a:gd name="T9" fmla="*/ 754 h 754"/>
                <a:gd name="T10" fmla="*/ 578 w 578"/>
                <a:gd name="T11" fmla="*/ 616 h 754"/>
                <a:gd name="T12" fmla="*/ 578 w 578"/>
                <a:gd name="T13" fmla="*/ 138 h 754"/>
                <a:gd name="T14" fmla="*/ 440 w 578"/>
                <a:gd name="T15" fmla="*/ 0 h 754"/>
                <a:gd name="T16" fmla="*/ 139 w 578"/>
                <a:gd name="T17" fmla="*/ 0 h 754"/>
                <a:gd name="T18" fmla="*/ 400 w 578"/>
                <a:gd name="T19" fmla="*/ 560 h 754"/>
                <a:gd name="T20" fmla="*/ 367 w 578"/>
                <a:gd name="T21" fmla="*/ 595 h 754"/>
                <a:gd name="T22" fmla="*/ 212 w 578"/>
                <a:gd name="T23" fmla="*/ 595 h 754"/>
                <a:gd name="T24" fmla="*/ 179 w 578"/>
                <a:gd name="T25" fmla="*/ 560 h 754"/>
                <a:gd name="T26" fmla="*/ 179 w 578"/>
                <a:gd name="T27" fmla="*/ 194 h 754"/>
                <a:gd name="T28" fmla="*/ 212 w 578"/>
                <a:gd name="T29" fmla="*/ 159 h 754"/>
                <a:gd name="T30" fmla="*/ 367 w 578"/>
                <a:gd name="T31" fmla="*/ 159 h 754"/>
                <a:gd name="T32" fmla="*/ 400 w 578"/>
                <a:gd name="T33" fmla="*/ 194 h 754"/>
                <a:gd name="T34" fmla="*/ 400 w 578"/>
                <a:gd name="T35" fmla="*/ 560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8" h="754">
                  <a:moveTo>
                    <a:pt x="139" y="0"/>
                  </a:moveTo>
                  <a:lnTo>
                    <a:pt x="0" y="138"/>
                  </a:lnTo>
                  <a:lnTo>
                    <a:pt x="0" y="616"/>
                  </a:lnTo>
                  <a:lnTo>
                    <a:pt x="139" y="754"/>
                  </a:lnTo>
                  <a:lnTo>
                    <a:pt x="440" y="754"/>
                  </a:lnTo>
                  <a:lnTo>
                    <a:pt x="578" y="616"/>
                  </a:lnTo>
                  <a:lnTo>
                    <a:pt x="578" y="138"/>
                  </a:lnTo>
                  <a:lnTo>
                    <a:pt x="440" y="0"/>
                  </a:lnTo>
                  <a:lnTo>
                    <a:pt x="139" y="0"/>
                  </a:lnTo>
                  <a:close/>
                  <a:moveTo>
                    <a:pt x="400" y="560"/>
                  </a:moveTo>
                  <a:lnTo>
                    <a:pt x="367" y="595"/>
                  </a:lnTo>
                  <a:lnTo>
                    <a:pt x="212" y="595"/>
                  </a:lnTo>
                  <a:lnTo>
                    <a:pt x="179" y="560"/>
                  </a:lnTo>
                  <a:lnTo>
                    <a:pt x="179" y="194"/>
                  </a:lnTo>
                  <a:lnTo>
                    <a:pt x="212" y="159"/>
                  </a:lnTo>
                  <a:lnTo>
                    <a:pt x="367" y="159"/>
                  </a:lnTo>
                  <a:lnTo>
                    <a:pt x="400" y="194"/>
                  </a:lnTo>
                  <a:lnTo>
                    <a:pt x="400" y="5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8" name="Freeform 11"/>
            <p:cNvSpPr>
              <a:spLocks noEditPoints="1"/>
            </p:cNvSpPr>
            <p:nvPr userDrawn="1"/>
          </p:nvSpPr>
          <p:spPr bwMode="black">
            <a:xfrm>
              <a:off x="5939645" y="5526827"/>
              <a:ext cx="363911" cy="474721"/>
            </a:xfrm>
            <a:custGeom>
              <a:avLst/>
              <a:gdLst>
                <a:gd name="T0" fmla="*/ 0 w 578"/>
                <a:gd name="T1" fmla="*/ 0 h 754"/>
                <a:gd name="T2" fmla="*/ 0 w 578"/>
                <a:gd name="T3" fmla="*/ 754 h 754"/>
                <a:gd name="T4" fmla="*/ 178 w 578"/>
                <a:gd name="T5" fmla="*/ 754 h 754"/>
                <a:gd name="T6" fmla="*/ 178 w 578"/>
                <a:gd name="T7" fmla="*/ 535 h 754"/>
                <a:gd name="T8" fmla="*/ 439 w 578"/>
                <a:gd name="T9" fmla="*/ 535 h 754"/>
                <a:gd name="T10" fmla="*/ 578 w 578"/>
                <a:gd name="T11" fmla="*/ 397 h 754"/>
                <a:gd name="T12" fmla="*/ 578 w 578"/>
                <a:gd name="T13" fmla="*/ 138 h 754"/>
                <a:gd name="T14" fmla="*/ 439 w 578"/>
                <a:gd name="T15" fmla="*/ 0 h 754"/>
                <a:gd name="T16" fmla="*/ 0 w 578"/>
                <a:gd name="T17" fmla="*/ 0 h 754"/>
                <a:gd name="T18" fmla="*/ 399 w 578"/>
                <a:gd name="T19" fmla="*/ 343 h 754"/>
                <a:gd name="T20" fmla="*/ 368 w 578"/>
                <a:gd name="T21" fmla="*/ 376 h 754"/>
                <a:gd name="T22" fmla="*/ 178 w 578"/>
                <a:gd name="T23" fmla="*/ 376 h 754"/>
                <a:gd name="T24" fmla="*/ 178 w 578"/>
                <a:gd name="T25" fmla="*/ 159 h 754"/>
                <a:gd name="T26" fmla="*/ 366 w 578"/>
                <a:gd name="T27" fmla="*/ 159 h 754"/>
                <a:gd name="T28" fmla="*/ 399 w 578"/>
                <a:gd name="T29" fmla="*/ 194 h 754"/>
                <a:gd name="T30" fmla="*/ 399 w 578"/>
                <a:gd name="T31" fmla="*/ 343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8" h="754">
                  <a:moveTo>
                    <a:pt x="0" y="0"/>
                  </a:moveTo>
                  <a:lnTo>
                    <a:pt x="0" y="754"/>
                  </a:lnTo>
                  <a:lnTo>
                    <a:pt x="178" y="754"/>
                  </a:lnTo>
                  <a:lnTo>
                    <a:pt x="178" y="535"/>
                  </a:lnTo>
                  <a:lnTo>
                    <a:pt x="439" y="535"/>
                  </a:lnTo>
                  <a:lnTo>
                    <a:pt x="578" y="397"/>
                  </a:lnTo>
                  <a:lnTo>
                    <a:pt x="578" y="138"/>
                  </a:lnTo>
                  <a:lnTo>
                    <a:pt x="439" y="0"/>
                  </a:lnTo>
                  <a:lnTo>
                    <a:pt x="0" y="0"/>
                  </a:lnTo>
                  <a:close/>
                  <a:moveTo>
                    <a:pt x="399" y="343"/>
                  </a:moveTo>
                  <a:lnTo>
                    <a:pt x="368" y="376"/>
                  </a:lnTo>
                  <a:lnTo>
                    <a:pt x="178" y="376"/>
                  </a:lnTo>
                  <a:lnTo>
                    <a:pt x="178" y="159"/>
                  </a:lnTo>
                  <a:lnTo>
                    <a:pt x="366" y="159"/>
                  </a:lnTo>
                  <a:lnTo>
                    <a:pt x="399" y="194"/>
                  </a:lnTo>
                  <a:lnTo>
                    <a:pt x="399"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9" name="Rectangle 12"/>
            <p:cNvSpPr>
              <a:spLocks noChangeArrowheads="1"/>
            </p:cNvSpPr>
            <p:nvPr userDrawn="1"/>
          </p:nvSpPr>
          <p:spPr bwMode="black">
            <a:xfrm>
              <a:off x="6365887" y="5526827"/>
              <a:ext cx="111440" cy="47472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0" name="Freeform 13"/>
            <p:cNvSpPr>
              <a:spLocks/>
            </p:cNvSpPr>
            <p:nvPr userDrawn="1"/>
          </p:nvSpPr>
          <p:spPr bwMode="black">
            <a:xfrm>
              <a:off x="6536510" y="5526827"/>
              <a:ext cx="358874" cy="474721"/>
            </a:xfrm>
            <a:custGeom>
              <a:avLst/>
              <a:gdLst>
                <a:gd name="T0" fmla="*/ 192 w 570"/>
                <a:gd name="T1" fmla="*/ 265 h 754"/>
                <a:gd name="T2" fmla="*/ 192 w 570"/>
                <a:gd name="T3" fmla="*/ 194 h 754"/>
                <a:gd name="T4" fmla="*/ 227 w 570"/>
                <a:gd name="T5" fmla="*/ 159 h 754"/>
                <a:gd name="T6" fmla="*/ 555 w 570"/>
                <a:gd name="T7" fmla="*/ 159 h 754"/>
                <a:gd name="T8" fmla="*/ 555 w 570"/>
                <a:gd name="T9" fmla="*/ 0 h 754"/>
                <a:gd name="T10" fmla="*/ 154 w 570"/>
                <a:gd name="T11" fmla="*/ 0 h 754"/>
                <a:gd name="T12" fmla="*/ 15 w 570"/>
                <a:gd name="T13" fmla="*/ 138 h 754"/>
                <a:gd name="T14" fmla="*/ 15 w 570"/>
                <a:gd name="T15" fmla="*/ 315 h 754"/>
                <a:gd name="T16" fmla="*/ 94 w 570"/>
                <a:gd name="T17" fmla="*/ 409 h 754"/>
                <a:gd name="T18" fmla="*/ 392 w 570"/>
                <a:gd name="T19" fmla="*/ 489 h 754"/>
                <a:gd name="T20" fmla="*/ 392 w 570"/>
                <a:gd name="T21" fmla="*/ 560 h 754"/>
                <a:gd name="T22" fmla="*/ 359 w 570"/>
                <a:gd name="T23" fmla="*/ 595 h 754"/>
                <a:gd name="T24" fmla="*/ 0 w 570"/>
                <a:gd name="T25" fmla="*/ 595 h 754"/>
                <a:gd name="T26" fmla="*/ 0 w 570"/>
                <a:gd name="T27" fmla="*/ 754 h 754"/>
                <a:gd name="T28" fmla="*/ 432 w 570"/>
                <a:gd name="T29" fmla="*/ 754 h 754"/>
                <a:gd name="T30" fmla="*/ 570 w 570"/>
                <a:gd name="T31" fmla="*/ 616 h 754"/>
                <a:gd name="T32" fmla="*/ 570 w 570"/>
                <a:gd name="T33" fmla="*/ 439 h 754"/>
                <a:gd name="T34" fmla="*/ 492 w 570"/>
                <a:gd name="T35" fmla="*/ 345 h 754"/>
                <a:gd name="T36" fmla="*/ 192 w 570"/>
                <a:gd name="T37" fmla="*/ 265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0" h="754">
                  <a:moveTo>
                    <a:pt x="192" y="265"/>
                  </a:moveTo>
                  <a:lnTo>
                    <a:pt x="192" y="194"/>
                  </a:lnTo>
                  <a:lnTo>
                    <a:pt x="227" y="159"/>
                  </a:lnTo>
                  <a:lnTo>
                    <a:pt x="555" y="159"/>
                  </a:lnTo>
                  <a:lnTo>
                    <a:pt x="555" y="0"/>
                  </a:lnTo>
                  <a:lnTo>
                    <a:pt x="154" y="0"/>
                  </a:lnTo>
                  <a:lnTo>
                    <a:pt x="15" y="138"/>
                  </a:lnTo>
                  <a:lnTo>
                    <a:pt x="15" y="315"/>
                  </a:lnTo>
                  <a:lnTo>
                    <a:pt x="94" y="409"/>
                  </a:lnTo>
                  <a:lnTo>
                    <a:pt x="392" y="489"/>
                  </a:lnTo>
                  <a:lnTo>
                    <a:pt x="392" y="560"/>
                  </a:lnTo>
                  <a:lnTo>
                    <a:pt x="359" y="595"/>
                  </a:lnTo>
                  <a:lnTo>
                    <a:pt x="0" y="595"/>
                  </a:lnTo>
                  <a:lnTo>
                    <a:pt x="0" y="754"/>
                  </a:lnTo>
                  <a:lnTo>
                    <a:pt x="432" y="754"/>
                  </a:lnTo>
                  <a:lnTo>
                    <a:pt x="570" y="616"/>
                  </a:lnTo>
                  <a:lnTo>
                    <a:pt x="570" y="439"/>
                  </a:lnTo>
                  <a:lnTo>
                    <a:pt x="492" y="345"/>
                  </a:lnTo>
                  <a:lnTo>
                    <a:pt x="192" y="2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1" name="Freeform 14"/>
            <p:cNvSpPr>
              <a:spLocks/>
            </p:cNvSpPr>
            <p:nvPr userDrawn="1"/>
          </p:nvSpPr>
          <p:spPr bwMode="black">
            <a:xfrm>
              <a:off x="6925605" y="5526827"/>
              <a:ext cx="378392" cy="474721"/>
            </a:xfrm>
            <a:custGeom>
              <a:avLst/>
              <a:gdLst>
                <a:gd name="T0" fmla="*/ 0 w 601"/>
                <a:gd name="T1" fmla="*/ 159 h 754"/>
                <a:gd name="T2" fmla="*/ 211 w 601"/>
                <a:gd name="T3" fmla="*/ 159 h 754"/>
                <a:gd name="T4" fmla="*/ 211 w 601"/>
                <a:gd name="T5" fmla="*/ 754 h 754"/>
                <a:gd name="T6" fmla="*/ 390 w 601"/>
                <a:gd name="T7" fmla="*/ 754 h 754"/>
                <a:gd name="T8" fmla="*/ 390 w 601"/>
                <a:gd name="T9" fmla="*/ 159 h 754"/>
                <a:gd name="T10" fmla="*/ 601 w 601"/>
                <a:gd name="T11" fmla="*/ 159 h 754"/>
                <a:gd name="T12" fmla="*/ 601 w 601"/>
                <a:gd name="T13" fmla="*/ 0 h 754"/>
                <a:gd name="T14" fmla="*/ 0 w 601"/>
                <a:gd name="T15" fmla="*/ 0 h 754"/>
                <a:gd name="T16" fmla="*/ 0 w 601"/>
                <a:gd name="T17" fmla="*/ 159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1" h="754">
                  <a:moveTo>
                    <a:pt x="0" y="159"/>
                  </a:moveTo>
                  <a:lnTo>
                    <a:pt x="211" y="159"/>
                  </a:lnTo>
                  <a:lnTo>
                    <a:pt x="211" y="754"/>
                  </a:lnTo>
                  <a:lnTo>
                    <a:pt x="390" y="754"/>
                  </a:lnTo>
                  <a:lnTo>
                    <a:pt x="390" y="159"/>
                  </a:lnTo>
                  <a:lnTo>
                    <a:pt x="601" y="159"/>
                  </a:lnTo>
                  <a:lnTo>
                    <a:pt x="601" y="0"/>
                  </a:lnTo>
                  <a:lnTo>
                    <a:pt x="0" y="0"/>
                  </a:lnTo>
                  <a:lnTo>
                    <a:pt x="0"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2" name="Freeform 15"/>
            <p:cNvSpPr>
              <a:spLocks noEditPoints="1"/>
            </p:cNvSpPr>
            <p:nvPr userDrawn="1"/>
          </p:nvSpPr>
          <p:spPr bwMode="black">
            <a:xfrm>
              <a:off x="7344921" y="5526827"/>
              <a:ext cx="362652" cy="474721"/>
            </a:xfrm>
            <a:custGeom>
              <a:avLst/>
              <a:gdLst>
                <a:gd name="T0" fmla="*/ 440 w 576"/>
                <a:gd name="T1" fmla="*/ 0 h 754"/>
                <a:gd name="T2" fmla="*/ 139 w 576"/>
                <a:gd name="T3" fmla="*/ 0 h 754"/>
                <a:gd name="T4" fmla="*/ 0 w 576"/>
                <a:gd name="T5" fmla="*/ 138 h 754"/>
                <a:gd name="T6" fmla="*/ 0 w 576"/>
                <a:gd name="T7" fmla="*/ 616 h 754"/>
                <a:gd name="T8" fmla="*/ 139 w 576"/>
                <a:gd name="T9" fmla="*/ 754 h 754"/>
                <a:gd name="T10" fmla="*/ 440 w 576"/>
                <a:gd name="T11" fmla="*/ 754 h 754"/>
                <a:gd name="T12" fmla="*/ 576 w 576"/>
                <a:gd name="T13" fmla="*/ 616 h 754"/>
                <a:gd name="T14" fmla="*/ 576 w 576"/>
                <a:gd name="T15" fmla="*/ 138 h 754"/>
                <a:gd name="T16" fmla="*/ 440 w 576"/>
                <a:gd name="T17" fmla="*/ 0 h 754"/>
                <a:gd name="T18" fmla="*/ 400 w 576"/>
                <a:gd name="T19" fmla="*/ 560 h 754"/>
                <a:gd name="T20" fmla="*/ 367 w 576"/>
                <a:gd name="T21" fmla="*/ 595 h 754"/>
                <a:gd name="T22" fmla="*/ 210 w 576"/>
                <a:gd name="T23" fmla="*/ 595 h 754"/>
                <a:gd name="T24" fmla="*/ 177 w 576"/>
                <a:gd name="T25" fmla="*/ 560 h 754"/>
                <a:gd name="T26" fmla="*/ 177 w 576"/>
                <a:gd name="T27" fmla="*/ 194 h 754"/>
                <a:gd name="T28" fmla="*/ 212 w 576"/>
                <a:gd name="T29" fmla="*/ 159 h 754"/>
                <a:gd name="T30" fmla="*/ 367 w 576"/>
                <a:gd name="T31" fmla="*/ 159 h 754"/>
                <a:gd name="T32" fmla="*/ 400 w 576"/>
                <a:gd name="T33" fmla="*/ 194 h 754"/>
                <a:gd name="T34" fmla="*/ 400 w 576"/>
                <a:gd name="T35" fmla="*/ 560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6" h="754">
                  <a:moveTo>
                    <a:pt x="440" y="0"/>
                  </a:moveTo>
                  <a:lnTo>
                    <a:pt x="139" y="0"/>
                  </a:lnTo>
                  <a:lnTo>
                    <a:pt x="0" y="138"/>
                  </a:lnTo>
                  <a:lnTo>
                    <a:pt x="0" y="616"/>
                  </a:lnTo>
                  <a:lnTo>
                    <a:pt x="139" y="754"/>
                  </a:lnTo>
                  <a:lnTo>
                    <a:pt x="440" y="754"/>
                  </a:lnTo>
                  <a:lnTo>
                    <a:pt x="576" y="616"/>
                  </a:lnTo>
                  <a:lnTo>
                    <a:pt x="576" y="138"/>
                  </a:lnTo>
                  <a:lnTo>
                    <a:pt x="440" y="0"/>
                  </a:lnTo>
                  <a:close/>
                  <a:moveTo>
                    <a:pt x="400" y="560"/>
                  </a:moveTo>
                  <a:lnTo>
                    <a:pt x="367" y="595"/>
                  </a:lnTo>
                  <a:lnTo>
                    <a:pt x="210" y="595"/>
                  </a:lnTo>
                  <a:lnTo>
                    <a:pt x="177" y="560"/>
                  </a:lnTo>
                  <a:lnTo>
                    <a:pt x="177" y="194"/>
                  </a:lnTo>
                  <a:lnTo>
                    <a:pt x="212" y="159"/>
                  </a:lnTo>
                  <a:lnTo>
                    <a:pt x="367" y="159"/>
                  </a:lnTo>
                  <a:lnTo>
                    <a:pt x="400" y="194"/>
                  </a:lnTo>
                  <a:lnTo>
                    <a:pt x="400" y="5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3" name="Freeform 16"/>
            <p:cNvSpPr>
              <a:spLocks/>
            </p:cNvSpPr>
            <p:nvPr userDrawn="1"/>
          </p:nvSpPr>
          <p:spPr bwMode="black">
            <a:xfrm>
              <a:off x="6700836" y="4919889"/>
              <a:ext cx="404835" cy="474721"/>
            </a:xfrm>
            <a:custGeom>
              <a:avLst/>
              <a:gdLst>
                <a:gd name="T0" fmla="*/ 643 w 643"/>
                <a:gd name="T1" fmla="*/ 754 h 754"/>
                <a:gd name="T2" fmla="*/ 643 w 643"/>
                <a:gd name="T3" fmla="*/ 0 h 754"/>
                <a:gd name="T4" fmla="*/ 465 w 643"/>
                <a:gd name="T5" fmla="*/ 0 h 754"/>
                <a:gd name="T6" fmla="*/ 476 w 643"/>
                <a:gd name="T7" fmla="*/ 476 h 754"/>
                <a:gd name="T8" fmla="*/ 192 w 643"/>
                <a:gd name="T9" fmla="*/ 0 h 754"/>
                <a:gd name="T10" fmla="*/ 0 w 643"/>
                <a:gd name="T11" fmla="*/ 0 h 754"/>
                <a:gd name="T12" fmla="*/ 0 w 643"/>
                <a:gd name="T13" fmla="*/ 754 h 754"/>
                <a:gd name="T14" fmla="*/ 177 w 643"/>
                <a:gd name="T15" fmla="*/ 754 h 754"/>
                <a:gd name="T16" fmla="*/ 165 w 643"/>
                <a:gd name="T17" fmla="*/ 278 h 754"/>
                <a:gd name="T18" fmla="*/ 449 w 643"/>
                <a:gd name="T19" fmla="*/ 754 h 754"/>
                <a:gd name="T20" fmla="*/ 643 w 643"/>
                <a:gd name="T21" fmla="*/ 754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3" h="754">
                  <a:moveTo>
                    <a:pt x="643" y="754"/>
                  </a:moveTo>
                  <a:lnTo>
                    <a:pt x="643" y="0"/>
                  </a:lnTo>
                  <a:lnTo>
                    <a:pt x="465" y="0"/>
                  </a:lnTo>
                  <a:lnTo>
                    <a:pt x="476" y="476"/>
                  </a:lnTo>
                  <a:lnTo>
                    <a:pt x="192" y="0"/>
                  </a:lnTo>
                  <a:lnTo>
                    <a:pt x="0" y="0"/>
                  </a:lnTo>
                  <a:lnTo>
                    <a:pt x="0" y="754"/>
                  </a:lnTo>
                  <a:lnTo>
                    <a:pt x="177" y="754"/>
                  </a:lnTo>
                  <a:lnTo>
                    <a:pt x="165" y="278"/>
                  </a:lnTo>
                  <a:lnTo>
                    <a:pt x="449" y="754"/>
                  </a:lnTo>
                  <a:lnTo>
                    <a:pt x="643" y="7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4" name="Freeform 17"/>
            <p:cNvSpPr>
              <a:spLocks noEditPoints="1"/>
            </p:cNvSpPr>
            <p:nvPr userDrawn="1"/>
          </p:nvSpPr>
          <p:spPr bwMode="black">
            <a:xfrm>
              <a:off x="5065755" y="4919889"/>
              <a:ext cx="363911" cy="475981"/>
            </a:xfrm>
            <a:custGeom>
              <a:avLst/>
              <a:gdLst>
                <a:gd name="T0" fmla="*/ 439 w 578"/>
                <a:gd name="T1" fmla="*/ 756 h 756"/>
                <a:gd name="T2" fmla="*/ 578 w 578"/>
                <a:gd name="T3" fmla="*/ 618 h 756"/>
                <a:gd name="T4" fmla="*/ 578 w 578"/>
                <a:gd name="T5" fmla="*/ 138 h 756"/>
                <a:gd name="T6" fmla="*/ 439 w 578"/>
                <a:gd name="T7" fmla="*/ 0 h 756"/>
                <a:gd name="T8" fmla="*/ 138 w 578"/>
                <a:gd name="T9" fmla="*/ 0 h 756"/>
                <a:gd name="T10" fmla="*/ 0 w 578"/>
                <a:gd name="T11" fmla="*/ 138 h 756"/>
                <a:gd name="T12" fmla="*/ 0 w 578"/>
                <a:gd name="T13" fmla="*/ 618 h 756"/>
                <a:gd name="T14" fmla="*/ 138 w 578"/>
                <a:gd name="T15" fmla="*/ 756 h 756"/>
                <a:gd name="T16" fmla="*/ 439 w 578"/>
                <a:gd name="T17" fmla="*/ 756 h 756"/>
                <a:gd name="T18" fmla="*/ 178 w 578"/>
                <a:gd name="T19" fmla="*/ 194 h 756"/>
                <a:gd name="T20" fmla="*/ 211 w 578"/>
                <a:gd name="T21" fmla="*/ 161 h 756"/>
                <a:gd name="T22" fmla="*/ 366 w 578"/>
                <a:gd name="T23" fmla="*/ 161 h 756"/>
                <a:gd name="T24" fmla="*/ 399 w 578"/>
                <a:gd name="T25" fmla="*/ 194 h 756"/>
                <a:gd name="T26" fmla="*/ 399 w 578"/>
                <a:gd name="T27" fmla="*/ 562 h 756"/>
                <a:gd name="T28" fmla="*/ 366 w 578"/>
                <a:gd name="T29" fmla="*/ 595 h 756"/>
                <a:gd name="T30" fmla="*/ 209 w 578"/>
                <a:gd name="T31" fmla="*/ 595 h 756"/>
                <a:gd name="T32" fmla="*/ 178 w 578"/>
                <a:gd name="T33" fmla="*/ 562 h 756"/>
                <a:gd name="T34" fmla="*/ 178 w 578"/>
                <a:gd name="T35" fmla="*/ 194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8" h="756">
                  <a:moveTo>
                    <a:pt x="439" y="756"/>
                  </a:moveTo>
                  <a:lnTo>
                    <a:pt x="578" y="618"/>
                  </a:lnTo>
                  <a:lnTo>
                    <a:pt x="578" y="138"/>
                  </a:lnTo>
                  <a:lnTo>
                    <a:pt x="439" y="0"/>
                  </a:lnTo>
                  <a:lnTo>
                    <a:pt x="138" y="0"/>
                  </a:lnTo>
                  <a:lnTo>
                    <a:pt x="0" y="138"/>
                  </a:lnTo>
                  <a:lnTo>
                    <a:pt x="0" y="618"/>
                  </a:lnTo>
                  <a:lnTo>
                    <a:pt x="138" y="756"/>
                  </a:lnTo>
                  <a:lnTo>
                    <a:pt x="439" y="756"/>
                  </a:lnTo>
                  <a:close/>
                  <a:moveTo>
                    <a:pt x="178" y="194"/>
                  </a:moveTo>
                  <a:lnTo>
                    <a:pt x="211" y="161"/>
                  </a:lnTo>
                  <a:lnTo>
                    <a:pt x="366" y="161"/>
                  </a:lnTo>
                  <a:lnTo>
                    <a:pt x="399" y="194"/>
                  </a:lnTo>
                  <a:lnTo>
                    <a:pt x="399" y="562"/>
                  </a:lnTo>
                  <a:lnTo>
                    <a:pt x="366" y="595"/>
                  </a:lnTo>
                  <a:lnTo>
                    <a:pt x="209" y="595"/>
                  </a:lnTo>
                  <a:lnTo>
                    <a:pt x="178" y="562"/>
                  </a:lnTo>
                  <a:lnTo>
                    <a:pt x="178" y="1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5" name="Freeform 18"/>
            <p:cNvSpPr>
              <a:spLocks/>
            </p:cNvSpPr>
            <p:nvPr userDrawn="1"/>
          </p:nvSpPr>
          <p:spPr bwMode="black">
            <a:xfrm>
              <a:off x="5918868" y="4919889"/>
              <a:ext cx="308506" cy="475981"/>
            </a:xfrm>
            <a:custGeom>
              <a:avLst/>
              <a:gdLst>
                <a:gd name="T0" fmla="*/ 490 w 490"/>
                <a:gd name="T1" fmla="*/ 595 h 756"/>
                <a:gd name="T2" fmla="*/ 179 w 490"/>
                <a:gd name="T3" fmla="*/ 595 h 756"/>
                <a:gd name="T4" fmla="*/ 179 w 490"/>
                <a:gd name="T5" fmla="*/ 0 h 756"/>
                <a:gd name="T6" fmla="*/ 0 w 490"/>
                <a:gd name="T7" fmla="*/ 0 h 756"/>
                <a:gd name="T8" fmla="*/ 0 w 490"/>
                <a:gd name="T9" fmla="*/ 756 h 756"/>
                <a:gd name="T10" fmla="*/ 490 w 490"/>
                <a:gd name="T11" fmla="*/ 756 h 756"/>
                <a:gd name="T12" fmla="*/ 490 w 490"/>
                <a:gd name="T13" fmla="*/ 595 h 756"/>
              </a:gdLst>
              <a:ahLst/>
              <a:cxnLst>
                <a:cxn ang="0">
                  <a:pos x="T0" y="T1"/>
                </a:cxn>
                <a:cxn ang="0">
                  <a:pos x="T2" y="T3"/>
                </a:cxn>
                <a:cxn ang="0">
                  <a:pos x="T4" y="T5"/>
                </a:cxn>
                <a:cxn ang="0">
                  <a:pos x="T6" y="T7"/>
                </a:cxn>
                <a:cxn ang="0">
                  <a:pos x="T8" y="T9"/>
                </a:cxn>
                <a:cxn ang="0">
                  <a:pos x="T10" y="T11"/>
                </a:cxn>
                <a:cxn ang="0">
                  <a:pos x="T12" y="T13"/>
                </a:cxn>
              </a:cxnLst>
              <a:rect l="0" t="0" r="r" b="b"/>
              <a:pathLst>
                <a:path w="490" h="756">
                  <a:moveTo>
                    <a:pt x="490" y="595"/>
                  </a:moveTo>
                  <a:lnTo>
                    <a:pt x="179" y="595"/>
                  </a:lnTo>
                  <a:lnTo>
                    <a:pt x="179" y="0"/>
                  </a:lnTo>
                  <a:lnTo>
                    <a:pt x="0" y="0"/>
                  </a:lnTo>
                  <a:lnTo>
                    <a:pt x="0" y="756"/>
                  </a:lnTo>
                  <a:lnTo>
                    <a:pt x="490" y="756"/>
                  </a:lnTo>
                  <a:lnTo>
                    <a:pt x="490" y="59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6" name="Freeform 19"/>
            <p:cNvSpPr>
              <a:spLocks/>
            </p:cNvSpPr>
            <p:nvPr userDrawn="1"/>
          </p:nvSpPr>
          <p:spPr bwMode="black">
            <a:xfrm>
              <a:off x="5487590" y="4919889"/>
              <a:ext cx="363911" cy="475981"/>
            </a:xfrm>
            <a:custGeom>
              <a:avLst/>
              <a:gdLst>
                <a:gd name="T0" fmla="*/ 439 w 578"/>
                <a:gd name="T1" fmla="*/ 756 h 756"/>
                <a:gd name="T2" fmla="*/ 578 w 578"/>
                <a:gd name="T3" fmla="*/ 618 h 756"/>
                <a:gd name="T4" fmla="*/ 578 w 578"/>
                <a:gd name="T5" fmla="*/ 0 h 756"/>
                <a:gd name="T6" fmla="*/ 399 w 578"/>
                <a:gd name="T7" fmla="*/ 0 h 756"/>
                <a:gd name="T8" fmla="*/ 399 w 578"/>
                <a:gd name="T9" fmla="*/ 557 h 756"/>
                <a:gd name="T10" fmla="*/ 366 w 578"/>
                <a:gd name="T11" fmla="*/ 589 h 756"/>
                <a:gd name="T12" fmla="*/ 211 w 578"/>
                <a:gd name="T13" fmla="*/ 589 h 756"/>
                <a:gd name="T14" fmla="*/ 176 w 578"/>
                <a:gd name="T15" fmla="*/ 557 h 756"/>
                <a:gd name="T16" fmla="*/ 176 w 578"/>
                <a:gd name="T17" fmla="*/ 0 h 756"/>
                <a:gd name="T18" fmla="*/ 0 w 578"/>
                <a:gd name="T19" fmla="*/ 0 h 756"/>
                <a:gd name="T20" fmla="*/ 0 w 578"/>
                <a:gd name="T21" fmla="*/ 618 h 756"/>
                <a:gd name="T22" fmla="*/ 136 w 578"/>
                <a:gd name="T23" fmla="*/ 756 h 756"/>
                <a:gd name="T24" fmla="*/ 439 w 578"/>
                <a:gd name="T25" fmla="*/ 756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8" h="756">
                  <a:moveTo>
                    <a:pt x="439" y="756"/>
                  </a:moveTo>
                  <a:lnTo>
                    <a:pt x="578" y="618"/>
                  </a:lnTo>
                  <a:lnTo>
                    <a:pt x="578" y="0"/>
                  </a:lnTo>
                  <a:lnTo>
                    <a:pt x="399" y="0"/>
                  </a:lnTo>
                  <a:lnTo>
                    <a:pt x="399" y="557"/>
                  </a:lnTo>
                  <a:lnTo>
                    <a:pt x="366" y="589"/>
                  </a:lnTo>
                  <a:lnTo>
                    <a:pt x="211" y="589"/>
                  </a:lnTo>
                  <a:lnTo>
                    <a:pt x="176" y="557"/>
                  </a:lnTo>
                  <a:lnTo>
                    <a:pt x="176" y="0"/>
                  </a:lnTo>
                  <a:lnTo>
                    <a:pt x="0" y="0"/>
                  </a:lnTo>
                  <a:lnTo>
                    <a:pt x="0" y="618"/>
                  </a:lnTo>
                  <a:lnTo>
                    <a:pt x="136" y="756"/>
                  </a:lnTo>
                  <a:lnTo>
                    <a:pt x="439" y="7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7" name="Freeform 20"/>
            <p:cNvSpPr>
              <a:spLocks/>
            </p:cNvSpPr>
            <p:nvPr userDrawn="1"/>
          </p:nvSpPr>
          <p:spPr bwMode="black">
            <a:xfrm>
              <a:off x="6267039" y="4919889"/>
              <a:ext cx="363911" cy="475981"/>
            </a:xfrm>
            <a:custGeom>
              <a:avLst/>
              <a:gdLst>
                <a:gd name="T0" fmla="*/ 578 w 578"/>
                <a:gd name="T1" fmla="*/ 618 h 756"/>
                <a:gd name="T2" fmla="*/ 578 w 578"/>
                <a:gd name="T3" fmla="*/ 0 h 756"/>
                <a:gd name="T4" fmla="*/ 399 w 578"/>
                <a:gd name="T5" fmla="*/ 0 h 756"/>
                <a:gd name="T6" fmla="*/ 399 w 578"/>
                <a:gd name="T7" fmla="*/ 557 h 756"/>
                <a:gd name="T8" fmla="*/ 367 w 578"/>
                <a:gd name="T9" fmla="*/ 589 h 756"/>
                <a:gd name="T10" fmla="*/ 211 w 578"/>
                <a:gd name="T11" fmla="*/ 589 h 756"/>
                <a:gd name="T12" fmla="*/ 179 w 578"/>
                <a:gd name="T13" fmla="*/ 557 h 756"/>
                <a:gd name="T14" fmla="*/ 179 w 578"/>
                <a:gd name="T15" fmla="*/ 0 h 756"/>
                <a:gd name="T16" fmla="*/ 0 w 578"/>
                <a:gd name="T17" fmla="*/ 0 h 756"/>
                <a:gd name="T18" fmla="*/ 0 w 578"/>
                <a:gd name="T19" fmla="*/ 618 h 756"/>
                <a:gd name="T20" fmla="*/ 138 w 578"/>
                <a:gd name="T21" fmla="*/ 756 h 756"/>
                <a:gd name="T22" fmla="*/ 440 w 578"/>
                <a:gd name="T23" fmla="*/ 756 h 756"/>
                <a:gd name="T24" fmla="*/ 578 w 578"/>
                <a:gd name="T25" fmla="*/ 618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8" h="756">
                  <a:moveTo>
                    <a:pt x="578" y="618"/>
                  </a:moveTo>
                  <a:lnTo>
                    <a:pt x="578" y="0"/>
                  </a:lnTo>
                  <a:lnTo>
                    <a:pt x="399" y="0"/>
                  </a:lnTo>
                  <a:lnTo>
                    <a:pt x="399" y="557"/>
                  </a:lnTo>
                  <a:lnTo>
                    <a:pt x="367" y="589"/>
                  </a:lnTo>
                  <a:lnTo>
                    <a:pt x="211" y="589"/>
                  </a:lnTo>
                  <a:lnTo>
                    <a:pt x="179" y="557"/>
                  </a:lnTo>
                  <a:lnTo>
                    <a:pt x="179" y="0"/>
                  </a:lnTo>
                  <a:lnTo>
                    <a:pt x="0" y="0"/>
                  </a:lnTo>
                  <a:lnTo>
                    <a:pt x="0" y="618"/>
                  </a:lnTo>
                  <a:lnTo>
                    <a:pt x="138" y="756"/>
                  </a:lnTo>
                  <a:lnTo>
                    <a:pt x="440" y="756"/>
                  </a:lnTo>
                  <a:lnTo>
                    <a:pt x="578" y="6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141189305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blank" preserve="1">
  <p:cSld name="Logo 4">
    <p:bg>
      <p:bgPr>
        <a:solidFill>
          <a:srgbClr val="01AEEF"/>
        </a:solidFill>
        <a:effectLst/>
      </p:bgPr>
    </p:bg>
    <p:spTree>
      <p:nvGrpSpPr>
        <p:cNvPr id="1" name=""/>
        <p:cNvGrpSpPr/>
        <p:nvPr/>
      </p:nvGrpSpPr>
      <p:grpSpPr>
        <a:xfrm>
          <a:off x="0" y="0"/>
          <a:ext cx="0" cy="0"/>
          <a:chOff x="0" y="0"/>
          <a:chExt cx="0" cy="0"/>
        </a:xfrm>
      </p:grpSpPr>
      <p:grpSp>
        <p:nvGrpSpPr>
          <p:cNvPr id="28" name="Ryhmä 27"/>
          <p:cNvGrpSpPr/>
          <p:nvPr userDrawn="1"/>
        </p:nvGrpSpPr>
        <p:grpSpPr bwMode="black">
          <a:xfrm>
            <a:off x="4463854" y="734641"/>
            <a:ext cx="3243719" cy="5266907"/>
            <a:chOff x="4463854" y="734641"/>
            <a:chExt cx="3243719" cy="5266907"/>
          </a:xfrm>
        </p:grpSpPr>
        <p:sp>
          <p:nvSpPr>
            <p:cNvPr id="29" name="Freeform 6"/>
            <p:cNvSpPr>
              <a:spLocks noEditPoints="1"/>
            </p:cNvSpPr>
            <p:nvPr userDrawn="1"/>
          </p:nvSpPr>
          <p:spPr bwMode="black">
            <a:xfrm>
              <a:off x="4806713" y="2213173"/>
              <a:ext cx="2568781" cy="2167016"/>
            </a:xfrm>
            <a:custGeom>
              <a:avLst/>
              <a:gdLst>
                <a:gd name="T0" fmla="*/ 618 w 2858"/>
                <a:gd name="T1" fmla="*/ 1434 h 2411"/>
                <a:gd name="T2" fmla="*/ 727 w 2858"/>
                <a:gd name="T3" fmla="*/ 2411 h 2411"/>
                <a:gd name="T4" fmla="*/ 2131 w 2858"/>
                <a:gd name="T5" fmla="*/ 2411 h 2411"/>
                <a:gd name="T6" fmla="*/ 2238 w 2858"/>
                <a:gd name="T7" fmla="*/ 1434 h 2411"/>
                <a:gd name="T8" fmla="*/ 2461 w 2858"/>
                <a:gd name="T9" fmla="*/ 1434 h 2411"/>
                <a:gd name="T10" fmla="*/ 2858 w 2858"/>
                <a:gd name="T11" fmla="*/ 1434 h 2411"/>
                <a:gd name="T12" fmla="*/ 2858 w 2858"/>
                <a:gd name="T13" fmla="*/ 0 h 2411"/>
                <a:gd name="T14" fmla="*/ 2063 w 2858"/>
                <a:gd name="T15" fmla="*/ 0 h 2411"/>
                <a:gd name="T16" fmla="*/ 2063 w 2858"/>
                <a:gd name="T17" fmla="*/ 117 h 2411"/>
                <a:gd name="T18" fmla="*/ 2063 w 2858"/>
                <a:gd name="T19" fmla="*/ 553 h 2411"/>
                <a:gd name="T20" fmla="*/ 1825 w 2858"/>
                <a:gd name="T21" fmla="*/ 553 h 2411"/>
                <a:gd name="T22" fmla="*/ 1825 w 2858"/>
                <a:gd name="T23" fmla="*/ 0 h 2411"/>
                <a:gd name="T24" fmla="*/ 1033 w 2858"/>
                <a:gd name="T25" fmla="*/ 0 h 2411"/>
                <a:gd name="T26" fmla="*/ 1033 w 2858"/>
                <a:gd name="T27" fmla="*/ 553 h 2411"/>
                <a:gd name="T28" fmla="*/ 793 w 2858"/>
                <a:gd name="T29" fmla="*/ 553 h 2411"/>
                <a:gd name="T30" fmla="*/ 793 w 2858"/>
                <a:gd name="T31" fmla="*/ 0 h 2411"/>
                <a:gd name="T32" fmla="*/ 0 w 2858"/>
                <a:gd name="T33" fmla="*/ 0 h 2411"/>
                <a:gd name="T34" fmla="*/ 0 w 2858"/>
                <a:gd name="T35" fmla="*/ 1434 h 2411"/>
                <a:gd name="T36" fmla="*/ 440 w 2858"/>
                <a:gd name="T37" fmla="*/ 1434 h 2411"/>
                <a:gd name="T38" fmla="*/ 618 w 2858"/>
                <a:gd name="T39" fmla="*/ 1434 h 2411"/>
                <a:gd name="T40" fmla="*/ 232 w 2858"/>
                <a:gd name="T41" fmla="*/ 234 h 2411"/>
                <a:gd name="T42" fmla="*/ 561 w 2858"/>
                <a:gd name="T43" fmla="*/ 234 h 2411"/>
                <a:gd name="T44" fmla="*/ 561 w 2858"/>
                <a:gd name="T45" fmla="*/ 785 h 2411"/>
                <a:gd name="T46" fmla="*/ 722 w 2858"/>
                <a:gd name="T47" fmla="*/ 785 h 2411"/>
                <a:gd name="T48" fmla="*/ 1265 w 2858"/>
                <a:gd name="T49" fmla="*/ 785 h 2411"/>
                <a:gd name="T50" fmla="*/ 1265 w 2858"/>
                <a:gd name="T51" fmla="*/ 234 h 2411"/>
                <a:gd name="T52" fmla="*/ 1593 w 2858"/>
                <a:gd name="T53" fmla="*/ 234 h 2411"/>
                <a:gd name="T54" fmla="*/ 1593 w 2858"/>
                <a:gd name="T55" fmla="*/ 785 h 2411"/>
                <a:gd name="T56" fmla="*/ 1752 w 2858"/>
                <a:gd name="T57" fmla="*/ 785 h 2411"/>
                <a:gd name="T58" fmla="*/ 2134 w 2858"/>
                <a:gd name="T59" fmla="*/ 785 h 2411"/>
                <a:gd name="T60" fmla="*/ 2296 w 2858"/>
                <a:gd name="T61" fmla="*/ 785 h 2411"/>
                <a:gd name="T62" fmla="*/ 2296 w 2858"/>
                <a:gd name="T63" fmla="*/ 234 h 2411"/>
                <a:gd name="T64" fmla="*/ 2624 w 2858"/>
                <a:gd name="T65" fmla="*/ 234 h 2411"/>
                <a:gd name="T66" fmla="*/ 2624 w 2858"/>
                <a:gd name="T67" fmla="*/ 1202 h 2411"/>
                <a:gd name="T68" fmla="*/ 2461 w 2858"/>
                <a:gd name="T69" fmla="*/ 1202 h 2411"/>
                <a:gd name="T70" fmla="*/ 2180 w 2858"/>
                <a:gd name="T71" fmla="*/ 1202 h 2411"/>
                <a:gd name="T72" fmla="*/ 2031 w 2858"/>
                <a:gd name="T73" fmla="*/ 1202 h 2411"/>
                <a:gd name="T74" fmla="*/ 1921 w 2858"/>
                <a:gd name="T75" fmla="*/ 2179 h 2411"/>
                <a:gd name="T76" fmla="*/ 935 w 2858"/>
                <a:gd name="T77" fmla="*/ 2179 h 2411"/>
                <a:gd name="T78" fmla="*/ 827 w 2858"/>
                <a:gd name="T79" fmla="*/ 1202 h 2411"/>
                <a:gd name="T80" fmla="*/ 678 w 2858"/>
                <a:gd name="T81" fmla="*/ 1202 h 2411"/>
                <a:gd name="T82" fmla="*/ 440 w 2858"/>
                <a:gd name="T83" fmla="*/ 1202 h 2411"/>
                <a:gd name="T84" fmla="*/ 232 w 2858"/>
                <a:gd name="T85" fmla="*/ 1202 h 2411"/>
                <a:gd name="T86" fmla="*/ 232 w 2858"/>
                <a:gd name="T87" fmla="*/ 234 h 2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58" h="2411">
                  <a:moveTo>
                    <a:pt x="618" y="1434"/>
                  </a:moveTo>
                  <a:lnTo>
                    <a:pt x="727" y="2411"/>
                  </a:lnTo>
                  <a:lnTo>
                    <a:pt x="2131" y="2411"/>
                  </a:lnTo>
                  <a:lnTo>
                    <a:pt x="2238" y="1434"/>
                  </a:lnTo>
                  <a:lnTo>
                    <a:pt x="2461" y="1434"/>
                  </a:lnTo>
                  <a:lnTo>
                    <a:pt x="2858" y="1434"/>
                  </a:lnTo>
                  <a:lnTo>
                    <a:pt x="2858" y="0"/>
                  </a:lnTo>
                  <a:lnTo>
                    <a:pt x="2063" y="0"/>
                  </a:lnTo>
                  <a:lnTo>
                    <a:pt x="2063" y="117"/>
                  </a:lnTo>
                  <a:lnTo>
                    <a:pt x="2063" y="553"/>
                  </a:lnTo>
                  <a:lnTo>
                    <a:pt x="1825" y="553"/>
                  </a:lnTo>
                  <a:lnTo>
                    <a:pt x="1825" y="0"/>
                  </a:lnTo>
                  <a:lnTo>
                    <a:pt x="1033" y="0"/>
                  </a:lnTo>
                  <a:lnTo>
                    <a:pt x="1033" y="553"/>
                  </a:lnTo>
                  <a:lnTo>
                    <a:pt x="793" y="553"/>
                  </a:lnTo>
                  <a:lnTo>
                    <a:pt x="793" y="0"/>
                  </a:lnTo>
                  <a:lnTo>
                    <a:pt x="0" y="0"/>
                  </a:lnTo>
                  <a:lnTo>
                    <a:pt x="0" y="1434"/>
                  </a:lnTo>
                  <a:lnTo>
                    <a:pt x="440" y="1434"/>
                  </a:lnTo>
                  <a:lnTo>
                    <a:pt x="618" y="1434"/>
                  </a:lnTo>
                  <a:close/>
                  <a:moveTo>
                    <a:pt x="232" y="234"/>
                  </a:moveTo>
                  <a:lnTo>
                    <a:pt x="561" y="234"/>
                  </a:lnTo>
                  <a:lnTo>
                    <a:pt x="561" y="785"/>
                  </a:lnTo>
                  <a:lnTo>
                    <a:pt x="722" y="785"/>
                  </a:lnTo>
                  <a:lnTo>
                    <a:pt x="1265" y="785"/>
                  </a:lnTo>
                  <a:lnTo>
                    <a:pt x="1265" y="234"/>
                  </a:lnTo>
                  <a:lnTo>
                    <a:pt x="1593" y="234"/>
                  </a:lnTo>
                  <a:lnTo>
                    <a:pt x="1593" y="785"/>
                  </a:lnTo>
                  <a:lnTo>
                    <a:pt x="1752" y="785"/>
                  </a:lnTo>
                  <a:lnTo>
                    <a:pt x="2134" y="785"/>
                  </a:lnTo>
                  <a:lnTo>
                    <a:pt x="2296" y="785"/>
                  </a:lnTo>
                  <a:lnTo>
                    <a:pt x="2296" y="234"/>
                  </a:lnTo>
                  <a:lnTo>
                    <a:pt x="2624" y="234"/>
                  </a:lnTo>
                  <a:lnTo>
                    <a:pt x="2624" y="1202"/>
                  </a:lnTo>
                  <a:lnTo>
                    <a:pt x="2461" y="1202"/>
                  </a:lnTo>
                  <a:lnTo>
                    <a:pt x="2180" y="1202"/>
                  </a:lnTo>
                  <a:lnTo>
                    <a:pt x="2031" y="1202"/>
                  </a:lnTo>
                  <a:lnTo>
                    <a:pt x="1921" y="2179"/>
                  </a:lnTo>
                  <a:lnTo>
                    <a:pt x="935" y="2179"/>
                  </a:lnTo>
                  <a:lnTo>
                    <a:pt x="827" y="1202"/>
                  </a:lnTo>
                  <a:lnTo>
                    <a:pt x="678" y="1202"/>
                  </a:lnTo>
                  <a:lnTo>
                    <a:pt x="440" y="1202"/>
                  </a:lnTo>
                  <a:lnTo>
                    <a:pt x="232" y="1202"/>
                  </a:lnTo>
                  <a:lnTo>
                    <a:pt x="232" y="2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0" name="Freeform 7"/>
            <p:cNvSpPr>
              <a:spLocks/>
            </p:cNvSpPr>
            <p:nvPr userDrawn="1"/>
          </p:nvSpPr>
          <p:spPr bwMode="black">
            <a:xfrm>
              <a:off x="6509048" y="1003383"/>
              <a:ext cx="761287" cy="761287"/>
            </a:xfrm>
            <a:custGeom>
              <a:avLst/>
              <a:gdLst>
                <a:gd name="T0" fmla="*/ 847 w 847"/>
                <a:gd name="T1" fmla="*/ 159 h 847"/>
                <a:gd name="T2" fmla="*/ 688 w 847"/>
                <a:gd name="T3" fmla="*/ 0 h 847"/>
                <a:gd name="T4" fmla="*/ 672 w 847"/>
                <a:gd name="T5" fmla="*/ 15 h 847"/>
                <a:gd name="T6" fmla="*/ 0 w 847"/>
                <a:gd name="T7" fmla="*/ 687 h 847"/>
                <a:gd name="T8" fmla="*/ 160 w 847"/>
                <a:gd name="T9" fmla="*/ 847 h 847"/>
                <a:gd name="T10" fmla="*/ 847 w 847"/>
                <a:gd name="T11" fmla="*/ 159 h 847"/>
              </a:gdLst>
              <a:ahLst/>
              <a:cxnLst>
                <a:cxn ang="0">
                  <a:pos x="T0" y="T1"/>
                </a:cxn>
                <a:cxn ang="0">
                  <a:pos x="T2" y="T3"/>
                </a:cxn>
                <a:cxn ang="0">
                  <a:pos x="T4" y="T5"/>
                </a:cxn>
                <a:cxn ang="0">
                  <a:pos x="T6" y="T7"/>
                </a:cxn>
                <a:cxn ang="0">
                  <a:pos x="T8" y="T9"/>
                </a:cxn>
                <a:cxn ang="0">
                  <a:pos x="T10" y="T11"/>
                </a:cxn>
              </a:cxnLst>
              <a:rect l="0" t="0" r="r" b="b"/>
              <a:pathLst>
                <a:path w="847" h="847">
                  <a:moveTo>
                    <a:pt x="847" y="159"/>
                  </a:moveTo>
                  <a:lnTo>
                    <a:pt x="688" y="0"/>
                  </a:lnTo>
                  <a:lnTo>
                    <a:pt x="672" y="15"/>
                  </a:lnTo>
                  <a:lnTo>
                    <a:pt x="0" y="687"/>
                  </a:lnTo>
                  <a:lnTo>
                    <a:pt x="160" y="847"/>
                  </a:lnTo>
                  <a:lnTo>
                    <a:pt x="847" y="159"/>
                  </a:lnTo>
                  <a:close/>
                </a:path>
              </a:pathLst>
            </a:custGeom>
            <a:solidFill>
              <a:srgbClr val="2340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1" name="Freeform 8"/>
            <p:cNvSpPr>
              <a:spLocks/>
            </p:cNvSpPr>
            <p:nvPr userDrawn="1"/>
          </p:nvSpPr>
          <p:spPr bwMode="black">
            <a:xfrm>
              <a:off x="4910076" y="1003383"/>
              <a:ext cx="761287" cy="761287"/>
            </a:xfrm>
            <a:custGeom>
              <a:avLst/>
              <a:gdLst>
                <a:gd name="T0" fmla="*/ 687 w 847"/>
                <a:gd name="T1" fmla="*/ 847 h 847"/>
                <a:gd name="T2" fmla="*/ 847 w 847"/>
                <a:gd name="T3" fmla="*/ 687 h 847"/>
                <a:gd name="T4" fmla="*/ 161 w 847"/>
                <a:gd name="T5" fmla="*/ 0 h 847"/>
                <a:gd name="T6" fmla="*/ 0 w 847"/>
                <a:gd name="T7" fmla="*/ 159 h 847"/>
                <a:gd name="T8" fmla="*/ 16 w 847"/>
                <a:gd name="T9" fmla="*/ 175 h 847"/>
                <a:gd name="T10" fmla="*/ 687 w 847"/>
                <a:gd name="T11" fmla="*/ 847 h 847"/>
              </a:gdLst>
              <a:ahLst/>
              <a:cxnLst>
                <a:cxn ang="0">
                  <a:pos x="T0" y="T1"/>
                </a:cxn>
                <a:cxn ang="0">
                  <a:pos x="T2" y="T3"/>
                </a:cxn>
                <a:cxn ang="0">
                  <a:pos x="T4" y="T5"/>
                </a:cxn>
                <a:cxn ang="0">
                  <a:pos x="T6" y="T7"/>
                </a:cxn>
                <a:cxn ang="0">
                  <a:pos x="T8" y="T9"/>
                </a:cxn>
                <a:cxn ang="0">
                  <a:pos x="T10" y="T11"/>
                </a:cxn>
              </a:cxnLst>
              <a:rect l="0" t="0" r="r" b="b"/>
              <a:pathLst>
                <a:path w="847" h="847">
                  <a:moveTo>
                    <a:pt x="687" y="847"/>
                  </a:moveTo>
                  <a:lnTo>
                    <a:pt x="847" y="687"/>
                  </a:lnTo>
                  <a:lnTo>
                    <a:pt x="161" y="0"/>
                  </a:lnTo>
                  <a:lnTo>
                    <a:pt x="0" y="159"/>
                  </a:lnTo>
                  <a:lnTo>
                    <a:pt x="16" y="175"/>
                  </a:lnTo>
                  <a:lnTo>
                    <a:pt x="687" y="847"/>
                  </a:lnTo>
                  <a:close/>
                </a:path>
              </a:pathLst>
            </a:custGeom>
            <a:solidFill>
              <a:srgbClr val="2340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2" name="Freeform 9"/>
            <p:cNvSpPr>
              <a:spLocks/>
            </p:cNvSpPr>
            <p:nvPr userDrawn="1"/>
          </p:nvSpPr>
          <p:spPr bwMode="black">
            <a:xfrm>
              <a:off x="5985046" y="734641"/>
              <a:ext cx="203130" cy="870941"/>
            </a:xfrm>
            <a:custGeom>
              <a:avLst/>
              <a:gdLst>
                <a:gd name="T0" fmla="*/ 226 w 226"/>
                <a:gd name="T1" fmla="*/ 0 h 969"/>
                <a:gd name="T2" fmla="*/ 0 w 226"/>
                <a:gd name="T3" fmla="*/ 0 h 969"/>
                <a:gd name="T4" fmla="*/ 0 w 226"/>
                <a:gd name="T5" fmla="*/ 19 h 969"/>
                <a:gd name="T6" fmla="*/ 0 w 226"/>
                <a:gd name="T7" fmla="*/ 969 h 969"/>
                <a:gd name="T8" fmla="*/ 226 w 226"/>
                <a:gd name="T9" fmla="*/ 969 h 969"/>
                <a:gd name="T10" fmla="*/ 226 w 226"/>
                <a:gd name="T11" fmla="*/ 0 h 969"/>
              </a:gdLst>
              <a:ahLst/>
              <a:cxnLst>
                <a:cxn ang="0">
                  <a:pos x="T0" y="T1"/>
                </a:cxn>
                <a:cxn ang="0">
                  <a:pos x="T2" y="T3"/>
                </a:cxn>
                <a:cxn ang="0">
                  <a:pos x="T4" y="T5"/>
                </a:cxn>
                <a:cxn ang="0">
                  <a:pos x="T6" y="T7"/>
                </a:cxn>
                <a:cxn ang="0">
                  <a:pos x="T8" y="T9"/>
                </a:cxn>
                <a:cxn ang="0">
                  <a:pos x="T10" y="T11"/>
                </a:cxn>
              </a:cxnLst>
              <a:rect l="0" t="0" r="r" b="b"/>
              <a:pathLst>
                <a:path w="226" h="969">
                  <a:moveTo>
                    <a:pt x="226" y="0"/>
                  </a:moveTo>
                  <a:lnTo>
                    <a:pt x="0" y="0"/>
                  </a:lnTo>
                  <a:lnTo>
                    <a:pt x="0" y="19"/>
                  </a:lnTo>
                  <a:lnTo>
                    <a:pt x="0" y="969"/>
                  </a:lnTo>
                  <a:lnTo>
                    <a:pt x="226" y="969"/>
                  </a:lnTo>
                  <a:lnTo>
                    <a:pt x="226" y="0"/>
                  </a:lnTo>
                  <a:close/>
                </a:path>
              </a:pathLst>
            </a:custGeom>
            <a:solidFill>
              <a:srgbClr val="2340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3" name="Freeform 6"/>
            <p:cNvSpPr>
              <a:spLocks noEditPoints="1"/>
            </p:cNvSpPr>
            <p:nvPr userDrawn="1"/>
          </p:nvSpPr>
          <p:spPr bwMode="black">
            <a:xfrm>
              <a:off x="4796285" y="2225184"/>
              <a:ext cx="2578857" cy="2173393"/>
            </a:xfrm>
            <a:custGeom>
              <a:avLst/>
              <a:gdLst>
                <a:gd name="T0" fmla="*/ 887 w 4096"/>
                <a:gd name="T1" fmla="*/ 2054 h 3452"/>
                <a:gd name="T2" fmla="*/ 1042 w 4096"/>
                <a:gd name="T3" fmla="*/ 3452 h 3452"/>
                <a:gd name="T4" fmla="*/ 3054 w 4096"/>
                <a:gd name="T5" fmla="*/ 3452 h 3452"/>
                <a:gd name="T6" fmla="*/ 3209 w 4096"/>
                <a:gd name="T7" fmla="*/ 2054 h 3452"/>
                <a:gd name="T8" fmla="*/ 3526 w 4096"/>
                <a:gd name="T9" fmla="*/ 2054 h 3452"/>
                <a:gd name="T10" fmla="*/ 4096 w 4096"/>
                <a:gd name="T11" fmla="*/ 2054 h 3452"/>
                <a:gd name="T12" fmla="*/ 4096 w 4096"/>
                <a:gd name="T13" fmla="*/ 0 h 3452"/>
                <a:gd name="T14" fmla="*/ 2958 w 4096"/>
                <a:gd name="T15" fmla="*/ 0 h 3452"/>
                <a:gd name="T16" fmla="*/ 2958 w 4096"/>
                <a:gd name="T17" fmla="*/ 165 h 3452"/>
                <a:gd name="T18" fmla="*/ 2958 w 4096"/>
                <a:gd name="T19" fmla="*/ 791 h 3452"/>
                <a:gd name="T20" fmla="*/ 2616 w 4096"/>
                <a:gd name="T21" fmla="*/ 791 h 3452"/>
                <a:gd name="T22" fmla="*/ 2616 w 4096"/>
                <a:gd name="T23" fmla="*/ 0 h 3452"/>
                <a:gd name="T24" fmla="*/ 1480 w 4096"/>
                <a:gd name="T25" fmla="*/ 0 h 3452"/>
                <a:gd name="T26" fmla="*/ 1480 w 4096"/>
                <a:gd name="T27" fmla="*/ 791 h 3452"/>
                <a:gd name="T28" fmla="*/ 1138 w 4096"/>
                <a:gd name="T29" fmla="*/ 791 h 3452"/>
                <a:gd name="T30" fmla="*/ 1138 w 4096"/>
                <a:gd name="T31" fmla="*/ 0 h 3452"/>
                <a:gd name="T32" fmla="*/ 0 w 4096"/>
                <a:gd name="T33" fmla="*/ 0 h 3452"/>
                <a:gd name="T34" fmla="*/ 0 w 4096"/>
                <a:gd name="T35" fmla="*/ 2054 h 3452"/>
                <a:gd name="T36" fmla="*/ 631 w 4096"/>
                <a:gd name="T37" fmla="*/ 2054 h 3452"/>
                <a:gd name="T38" fmla="*/ 887 w 4096"/>
                <a:gd name="T39" fmla="*/ 2054 h 3452"/>
                <a:gd name="T40" fmla="*/ 334 w 4096"/>
                <a:gd name="T41" fmla="*/ 332 h 3452"/>
                <a:gd name="T42" fmla="*/ 804 w 4096"/>
                <a:gd name="T43" fmla="*/ 332 h 3452"/>
                <a:gd name="T44" fmla="*/ 804 w 4096"/>
                <a:gd name="T45" fmla="*/ 1123 h 3452"/>
                <a:gd name="T46" fmla="*/ 1036 w 4096"/>
                <a:gd name="T47" fmla="*/ 1123 h 3452"/>
                <a:gd name="T48" fmla="*/ 1812 w 4096"/>
                <a:gd name="T49" fmla="*/ 1123 h 3452"/>
                <a:gd name="T50" fmla="*/ 1812 w 4096"/>
                <a:gd name="T51" fmla="*/ 332 h 3452"/>
                <a:gd name="T52" fmla="*/ 2284 w 4096"/>
                <a:gd name="T53" fmla="*/ 332 h 3452"/>
                <a:gd name="T54" fmla="*/ 2284 w 4096"/>
                <a:gd name="T55" fmla="*/ 1123 h 3452"/>
                <a:gd name="T56" fmla="*/ 2513 w 4096"/>
                <a:gd name="T57" fmla="*/ 1123 h 3452"/>
                <a:gd name="T58" fmla="*/ 3060 w 4096"/>
                <a:gd name="T59" fmla="*/ 1123 h 3452"/>
                <a:gd name="T60" fmla="*/ 3292 w 4096"/>
                <a:gd name="T61" fmla="*/ 1123 h 3452"/>
                <a:gd name="T62" fmla="*/ 3292 w 4096"/>
                <a:gd name="T63" fmla="*/ 332 h 3452"/>
                <a:gd name="T64" fmla="*/ 3762 w 4096"/>
                <a:gd name="T65" fmla="*/ 332 h 3452"/>
                <a:gd name="T66" fmla="*/ 3762 w 4096"/>
                <a:gd name="T67" fmla="*/ 1720 h 3452"/>
                <a:gd name="T68" fmla="*/ 3526 w 4096"/>
                <a:gd name="T69" fmla="*/ 1720 h 3452"/>
                <a:gd name="T70" fmla="*/ 3125 w 4096"/>
                <a:gd name="T71" fmla="*/ 1720 h 3452"/>
                <a:gd name="T72" fmla="*/ 2910 w 4096"/>
                <a:gd name="T73" fmla="*/ 1720 h 3452"/>
                <a:gd name="T74" fmla="*/ 2754 w 4096"/>
                <a:gd name="T75" fmla="*/ 3120 h 3452"/>
                <a:gd name="T76" fmla="*/ 1342 w 4096"/>
                <a:gd name="T77" fmla="*/ 3120 h 3452"/>
                <a:gd name="T78" fmla="*/ 1184 w 4096"/>
                <a:gd name="T79" fmla="*/ 1720 h 3452"/>
                <a:gd name="T80" fmla="*/ 971 w 4096"/>
                <a:gd name="T81" fmla="*/ 1720 h 3452"/>
                <a:gd name="T82" fmla="*/ 631 w 4096"/>
                <a:gd name="T83" fmla="*/ 1720 h 3452"/>
                <a:gd name="T84" fmla="*/ 334 w 4096"/>
                <a:gd name="T85" fmla="*/ 1720 h 3452"/>
                <a:gd name="T86" fmla="*/ 334 w 4096"/>
                <a:gd name="T87" fmla="*/ 332 h 3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96" h="3452">
                  <a:moveTo>
                    <a:pt x="887" y="2054"/>
                  </a:moveTo>
                  <a:lnTo>
                    <a:pt x="1042" y="3452"/>
                  </a:lnTo>
                  <a:lnTo>
                    <a:pt x="3054" y="3452"/>
                  </a:lnTo>
                  <a:lnTo>
                    <a:pt x="3209" y="2054"/>
                  </a:lnTo>
                  <a:lnTo>
                    <a:pt x="3526" y="2054"/>
                  </a:lnTo>
                  <a:lnTo>
                    <a:pt x="4096" y="2054"/>
                  </a:lnTo>
                  <a:lnTo>
                    <a:pt x="4096" y="0"/>
                  </a:lnTo>
                  <a:lnTo>
                    <a:pt x="2958" y="0"/>
                  </a:lnTo>
                  <a:lnTo>
                    <a:pt x="2958" y="165"/>
                  </a:lnTo>
                  <a:lnTo>
                    <a:pt x="2958" y="791"/>
                  </a:lnTo>
                  <a:lnTo>
                    <a:pt x="2616" y="791"/>
                  </a:lnTo>
                  <a:lnTo>
                    <a:pt x="2616" y="0"/>
                  </a:lnTo>
                  <a:lnTo>
                    <a:pt x="1480" y="0"/>
                  </a:lnTo>
                  <a:lnTo>
                    <a:pt x="1480" y="791"/>
                  </a:lnTo>
                  <a:lnTo>
                    <a:pt x="1138" y="791"/>
                  </a:lnTo>
                  <a:lnTo>
                    <a:pt x="1138" y="0"/>
                  </a:lnTo>
                  <a:lnTo>
                    <a:pt x="0" y="0"/>
                  </a:lnTo>
                  <a:lnTo>
                    <a:pt x="0" y="2054"/>
                  </a:lnTo>
                  <a:lnTo>
                    <a:pt x="631" y="2054"/>
                  </a:lnTo>
                  <a:lnTo>
                    <a:pt x="887" y="2054"/>
                  </a:lnTo>
                  <a:close/>
                  <a:moveTo>
                    <a:pt x="334" y="332"/>
                  </a:moveTo>
                  <a:lnTo>
                    <a:pt x="804" y="332"/>
                  </a:lnTo>
                  <a:lnTo>
                    <a:pt x="804" y="1123"/>
                  </a:lnTo>
                  <a:lnTo>
                    <a:pt x="1036" y="1123"/>
                  </a:lnTo>
                  <a:lnTo>
                    <a:pt x="1812" y="1123"/>
                  </a:lnTo>
                  <a:lnTo>
                    <a:pt x="1812" y="332"/>
                  </a:lnTo>
                  <a:lnTo>
                    <a:pt x="2284" y="332"/>
                  </a:lnTo>
                  <a:lnTo>
                    <a:pt x="2284" y="1123"/>
                  </a:lnTo>
                  <a:lnTo>
                    <a:pt x="2513" y="1123"/>
                  </a:lnTo>
                  <a:lnTo>
                    <a:pt x="3060" y="1123"/>
                  </a:lnTo>
                  <a:lnTo>
                    <a:pt x="3292" y="1123"/>
                  </a:lnTo>
                  <a:lnTo>
                    <a:pt x="3292" y="332"/>
                  </a:lnTo>
                  <a:lnTo>
                    <a:pt x="3762" y="332"/>
                  </a:lnTo>
                  <a:lnTo>
                    <a:pt x="3762" y="1720"/>
                  </a:lnTo>
                  <a:lnTo>
                    <a:pt x="3526" y="1720"/>
                  </a:lnTo>
                  <a:lnTo>
                    <a:pt x="3125" y="1720"/>
                  </a:lnTo>
                  <a:lnTo>
                    <a:pt x="2910" y="1720"/>
                  </a:lnTo>
                  <a:lnTo>
                    <a:pt x="2754" y="3120"/>
                  </a:lnTo>
                  <a:lnTo>
                    <a:pt x="1342" y="3120"/>
                  </a:lnTo>
                  <a:lnTo>
                    <a:pt x="1184" y="1720"/>
                  </a:lnTo>
                  <a:lnTo>
                    <a:pt x="971" y="1720"/>
                  </a:lnTo>
                  <a:lnTo>
                    <a:pt x="631" y="1720"/>
                  </a:lnTo>
                  <a:lnTo>
                    <a:pt x="334" y="1720"/>
                  </a:lnTo>
                  <a:lnTo>
                    <a:pt x="334" y="3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4" name="Freeform 7"/>
            <p:cNvSpPr>
              <a:spLocks/>
            </p:cNvSpPr>
            <p:nvPr userDrawn="1"/>
          </p:nvSpPr>
          <p:spPr bwMode="black">
            <a:xfrm>
              <a:off x="4463854" y="5526827"/>
              <a:ext cx="467796" cy="474721"/>
            </a:xfrm>
            <a:custGeom>
              <a:avLst/>
              <a:gdLst>
                <a:gd name="T0" fmla="*/ 372 w 743"/>
                <a:gd name="T1" fmla="*/ 349 h 754"/>
                <a:gd name="T2" fmla="*/ 368 w 743"/>
                <a:gd name="T3" fmla="*/ 349 h 754"/>
                <a:gd name="T4" fmla="*/ 199 w 743"/>
                <a:gd name="T5" fmla="*/ 0 h 754"/>
                <a:gd name="T6" fmla="*/ 0 w 743"/>
                <a:gd name="T7" fmla="*/ 0 h 754"/>
                <a:gd name="T8" fmla="*/ 276 w 743"/>
                <a:gd name="T9" fmla="*/ 522 h 754"/>
                <a:gd name="T10" fmla="*/ 276 w 743"/>
                <a:gd name="T11" fmla="*/ 754 h 754"/>
                <a:gd name="T12" fmla="*/ 464 w 743"/>
                <a:gd name="T13" fmla="*/ 754 h 754"/>
                <a:gd name="T14" fmla="*/ 464 w 743"/>
                <a:gd name="T15" fmla="*/ 522 h 754"/>
                <a:gd name="T16" fmla="*/ 743 w 743"/>
                <a:gd name="T17" fmla="*/ 0 h 754"/>
                <a:gd name="T18" fmla="*/ 541 w 743"/>
                <a:gd name="T19" fmla="*/ 0 h 754"/>
                <a:gd name="T20" fmla="*/ 372 w 743"/>
                <a:gd name="T21" fmla="*/ 349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3" h="754">
                  <a:moveTo>
                    <a:pt x="372" y="349"/>
                  </a:moveTo>
                  <a:lnTo>
                    <a:pt x="368" y="349"/>
                  </a:lnTo>
                  <a:lnTo>
                    <a:pt x="199" y="0"/>
                  </a:lnTo>
                  <a:lnTo>
                    <a:pt x="0" y="0"/>
                  </a:lnTo>
                  <a:lnTo>
                    <a:pt x="276" y="522"/>
                  </a:lnTo>
                  <a:lnTo>
                    <a:pt x="276" y="754"/>
                  </a:lnTo>
                  <a:lnTo>
                    <a:pt x="464" y="754"/>
                  </a:lnTo>
                  <a:lnTo>
                    <a:pt x="464" y="522"/>
                  </a:lnTo>
                  <a:lnTo>
                    <a:pt x="743" y="0"/>
                  </a:lnTo>
                  <a:lnTo>
                    <a:pt x="541" y="0"/>
                  </a:lnTo>
                  <a:lnTo>
                    <a:pt x="372" y="3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5" name="Freeform 8"/>
            <p:cNvSpPr>
              <a:spLocks/>
            </p:cNvSpPr>
            <p:nvPr userDrawn="1"/>
          </p:nvSpPr>
          <p:spPr bwMode="black">
            <a:xfrm>
              <a:off x="4962500" y="5526827"/>
              <a:ext cx="308506" cy="474721"/>
            </a:xfrm>
            <a:custGeom>
              <a:avLst/>
              <a:gdLst>
                <a:gd name="T0" fmla="*/ 179 w 490"/>
                <a:gd name="T1" fmla="*/ 0 h 754"/>
                <a:gd name="T2" fmla="*/ 0 w 490"/>
                <a:gd name="T3" fmla="*/ 0 h 754"/>
                <a:gd name="T4" fmla="*/ 0 w 490"/>
                <a:gd name="T5" fmla="*/ 754 h 754"/>
                <a:gd name="T6" fmla="*/ 490 w 490"/>
                <a:gd name="T7" fmla="*/ 754 h 754"/>
                <a:gd name="T8" fmla="*/ 490 w 490"/>
                <a:gd name="T9" fmla="*/ 595 h 754"/>
                <a:gd name="T10" fmla="*/ 179 w 490"/>
                <a:gd name="T11" fmla="*/ 595 h 754"/>
                <a:gd name="T12" fmla="*/ 179 w 490"/>
                <a:gd name="T13" fmla="*/ 0 h 754"/>
              </a:gdLst>
              <a:ahLst/>
              <a:cxnLst>
                <a:cxn ang="0">
                  <a:pos x="T0" y="T1"/>
                </a:cxn>
                <a:cxn ang="0">
                  <a:pos x="T2" y="T3"/>
                </a:cxn>
                <a:cxn ang="0">
                  <a:pos x="T4" y="T5"/>
                </a:cxn>
                <a:cxn ang="0">
                  <a:pos x="T6" y="T7"/>
                </a:cxn>
                <a:cxn ang="0">
                  <a:pos x="T8" y="T9"/>
                </a:cxn>
                <a:cxn ang="0">
                  <a:pos x="T10" y="T11"/>
                </a:cxn>
                <a:cxn ang="0">
                  <a:pos x="T12" y="T13"/>
                </a:cxn>
              </a:cxnLst>
              <a:rect l="0" t="0" r="r" b="b"/>
              <a:pathLst>
                <a:path w="490" h="754">
                  <a:moveTo>
                    <a:pt x="179" y="0"/>
                  </a:moveTo>
                  <a:lnTo>
                    <a:pt x="0" y="0"/>
                  </a:lnTo>
                  <a:lnTo>
                    <a:pt x="0" y="754"/>
                  </a:lnTo>
                  <a:lnTo>
                    <a:pt x="490" y="754"/>
                  </a:lnTo>
                  <a:lnTo>
                    <a:pt x="490" y="595"/>
                  </a:lnTo>
                  <a:lnTo>
                    <a:pt x="179" y="595"/>
                  </a:lnTo>
                  <a:lnTo>
                    <a:pt x="17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6" name="Rectangle 9"/>
            <p:cNvSpPr>
              <a:spLocks noChangeArrowheads="1"/>
            </p:cNvSpPr>
            <p:nvPr userDrawn="1"/>
          </p:nvSpPr>
          <p:spPr bwMode="black">
            <a:xfrm>
              <a:off x="5326411" y="5526827"/>
              <a:ext cx="111440" cy="47472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7" name="Freeform 10"/>
            <p:cNvSpPr>
              <a:spLocks noEditPoints="1"/>
            </p:cNvSpPr>
            <p:nvPr userDrawn="1"/>
          </p:nvSpPr>
          <p:spPr bwMode="black">
            <a:xfrm>
              <a:off x="5506478" y="5526827"/>
              <a:ext cx="363911" cy="474721"/>
            </a:xfrm>
            <a:custGeom>
              <a:avLst/>
              <a:gdLst>
                <a:gd name="T0" fmla="*/ 139 w 578"/>
                <a:gd name="T1" fmla="*/ 0 h 754"/>
                <a:gd name="T2" fmla="*/ 0 w 578"/>
                <a:gd name="T3" fmla="*/ 138 h 754"/>
                <a:gd name="T4" fmla="*/ 0 w 578"/>
                <a:gd name="T5" fmla="*/ 616 h 754"/>
                <a:gd name="T6" fmla="*/ 139 w 578"/>
                <a:gd name="T7" fmla="*/ 754 h 754"/>
                <a:gd name="T8" fmla="*/ 440 w 578"/>
                <a:gd name="T9" fmla="*/ 754 h 754"/>
                <a:gd name="T10" fmla="*/ 578 w 578"/>
                <a:gd name="T11" fmla="*/ 616 h 754"/>
                <a:gd name="T12" fmla="*/ 578 w 578"/>
                <a:gd name="T13" fmla="*/ 138 h 754"/>
                <a:gd name="T14" fmla="*/ 440 w 578"/>
                <a:gd name="T15" fmla="*/ 0 h 754"/>
                <a:gd name="T16" fmla="*/ 139 w 578"/>
                <a:gd name="T17" fmla="*/ 0 h 754"/>
                <a:gd name="T18" fmla="*/ 400 w 578"/>
                <a:gd name="T19" fmla="*/ 560 h 754"/>
                <a:gd name="T20" fmla="*/ 367 w 578"/>
                <a:gd name="T21" fmla="*/ 595 h 754"/>
                <a:gd name="T22" fmla="*/ 212 w 578"/>
                <a:gd name="T23" fmla="*/ 595 h 754"/>
                <a:gd name="T24" fmla="*/ 179 w 578"/>
                <a:gd name="T25" fmla="*/ 560 h 754"/>
                <a:gd name="T26" fmla="*/ 179 w 578"/>
                <a:gd name="T27" fmla="*/ 194 h 754"/>
                <a:gd name="T28" fmla="*/ 212 w 578"/>
                <a:gd name="T29" fmla="*/ 159 h 754"/>
                <a:gd name="T30" fmla="*/ 367 w 578"/>
                <a:gd name="T31" fmla="*/ 159 h 754"/>
                <a:gd name="T32" fmla="*/ 400 w 578"/>
                <a:gd name="T33" fmla="*/ 194 h 754"/>
                <a:gd name="T34" fmla="*/ 400 w 578"/>
                <a:gd name="T35" fmla="*/ 560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8" h="754">
                  <a:moveTo>
                    <a:pt x="139" y="0"/>
                  </a:moveTo>
                  <a:lnTo>
                    <a:pt x="0" y="138"/>
                  </a:lnTo>
                  <a:lnTo>
                    <a:pt x="0" y="616"/>
                  </a:lnTo>
                  <a:lnTo>
                    <a:pt x="139" y="754"/>
                  </a:lnTo>
                  <a:lnTo>
                    <a:pt x="440" y="754"/>
                  </a:lnTo>
                  <a:lnTo>
                    <a:pt x="578" y="616"/>
                  </a:lnTo>
                  <a:lnTo>
                    <a:pt x="578" y="138"/>
                  </a:lnTo>
                  <a:lnTo>
                    <a:pt x="440" y="0"/>
                  </a:lnTo>
                  <a:lnTo>
                    <a:pt x="139" y="0"/>
                  </a:lnTo>
                  <a:close/>
                  <a:moveTo>
                    <a:pt x="400" y="560"/>
                  </a:moveTo>
                  <a:lnTo>
                    <a:pt x="367" y="595"/>
                  </a:lnTo>
                  <a:lnTo>
                    <a:pt x="212" y="595"/>
                  </a:lnTo>
                  <a:lnTo>
                    <a:pt x="179" y="560"/>
                  </a:lnTo>
                  <a:lnTo>
                    <a:pt x="179" y="194"/>
                  </a:lnTo>
                  <a:lnTo>
                    <a:pt x="212" y="159"/>
                  </a:lnTo>
                  <a:lnTo>
                    <a:pt x="367" y="159"/>
                  </a:lnTo>
                  <a:lnTo>
                    <a:pt x="400" y="194"/>
                  </a:lnTo>
                  <a:lnTo>
                    <a:pt x="400" y="5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8" name="Freeform 11"/>
            <p:cNvSpPr>
              <a:spLocks noEditPoints="1"/>
            </p:cNvSpPr>
            <p:nvPr userDrawn="1"/>
          </p:nvSpPr>
          <p:spPr bwMode="black">
            <a:xfrm>
              <a:off x="5939645" y="5526827"/>
              <a:ext cx="363911" cy="474721"/>
            </a:xfrm>
            <a:custGeom>
              <a:avLst/>
              <a:gdLst>
                <a:gd name="T0" fmla="*/ 0 w 578"/>
                <a:gd name="T1" fmla="*/ 0 h 754"/>
                <a:gd name="T2" fmla="*/ 0 w 578"/>
                <a:gd name="T3" fmla="*/ 754 h 754"/>
                <a:gd name="T4" fmla="*/ 178 w 578"/>
                <a:gd name="T5" fmla="*/ 754 h 754"/>
                <a:gd name="T6" fmla="*/ 178 w 578"/>
                <a:gd name="T7" fmla="*/ 535 h 754"/>
                <a:gd name="T8" fmla="*/ 439 w 578"/>
                <a:gd name="T9" fmla="*/ 535 h 754"/>
                <a:gd name="T10" fmla="*/ 578 w 578"/>
                <a:gd name="T11" fmla="*/ 397 h 754"/>
                <a:gd name="T12" fmla="*/ 578 w 578"/>
                <a:gd name="T13" fmla="*/ 138 h 754"/>
                <a:gd name="T14" fmla="*/ 439 w 578"/>
                <a:gd name="T15" fmla="*/ 0 h 754"/>
                <a:gd name="T16" fmla="*/ 0 w 578"/>
                <a:gd name="T17" fmla="*/ 0 h 754"/>
                <a:gd name="T18" fmla="*/ 399 w 578"/>
                <a:gd name="T19" fmla="*/ 343 h 754"/>
                <a:gd name="T20" fmla="*/ 368 w 578"/>
                <a:gd name="T21" fmla="*/ 376 h 754"/>
                <a:gd name="T22" fmla="*/ 178 w 578"/>
                <a:gd name="T23" fmla="*/ 376 h 754"/>
                <a:gd name="T24" fmla="*/ 178 w 578"/>
                <a:gd name="T25" fmla="*/ 159 h 754"/>
                <a:gd name="T26" fmla="*/ 366 w 578"/>
                <a:gd name="T27" fmla="*/ 159 h 754"/>
                <a:gd name="T28" fmla="*/ 399 w 578"/>
                <a:gd name="T29" fmla="*/ 194 h 754"/>
                <a:gd name="T30" fmla="*/ 399 w 578"/>
                <a:gd name="T31" fmla="*/ 343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8" h="754">
                  <a:moveTo>
                    <a:pt x="0" y="0"/>
                  </a:moveTo>
                  <a:lnTo>
                    <a:pt x="0" y="754"/>
                  </a:lnTo>
                  <a:lnTo>
                    <a:pt x="178" y="754"/>
                  </a:lnTo>
                  <a:lnTo>
                    <a:pt x="178" y="535"/>
                  </a:lnTo>
                  <a:lnTo>
                    <a:pt x="439" y="535"/>
                  </a:lnTo>
                  <a:lnTo>
                    <a:pt x="578" y="397"/>
                  </a:lnTo>
                  <a:lnTo>
                    <a:pt x="578" y="138"/>
                  </a:lnTo>
                  <a:lnTo>
                    <a:pt x="439" y="0"/>
                  </a:lnTo>
                  <a:lnTo>
                    <a:pt x="0" y="0"/>
                  </a:lnTo>
                  <a:close/>
                  <a:moveTo>
                    <a:pt x="399" y="343"/>
                  </a:moveTo>
                  <a:lnTo>
                    <a:pt x="368" y="376"/>
                  </a:lnTo>
                  <a:lnTo>
                    <a:pt x="178" y="376"/>
                  </a:lnTo>
                  <a:lnTo>
                    <a:pt x="178" y="159"/>
                  </a:lnTo>
                  <a:lnTo>
                    <a:pt x="366" y="159"/>
                  </a:lnTo>
                  <a:lnTo>
                    <a:pt x="399" y="194"/>
                  </a:lnTo>
                  <a:lnTo>
                    <a:pt x="399"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9" name="Rectangle 12"/>
            <p:cNvSpPr>
              <a:spLocks noChangeArrowheads="1"/>
            </p:cNvSpPr>
            <p:nvPr userDrawn="1"/>
          </p:nvSpPr>
          <p:spPr bwMode="black">
            <a:xfrm>
              <a:off x="6365887" y="5526827"/>
              <a:ext cx="111440" cy="47472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0" name="Freeform 13"/>
            <p:cNvSpPr>
              <a:spLocks/>
            </p:cNvSpPr>
            <p:nvPr userDrawn="1"/>
          </p:nvSpPr>
          <p:spPr bwMode="black">
            <a:xfrm>
              <a:off x="6536510" y="5526827"/>
              <a:ext cx="358874" cy="474721"/>
            </a:xfrm>
            <a:custGeom>
              <a:avLst/>
              <a:gdLst>
                <a:gd name="T0" fmla="*/ 192 w 570"/>
                <a:gd name="T1" fmla="*/ 265 h 754"/>
                <a:gd name="T2" fmla="*/ 192 w 570"/>
                <a:gd name="T3" fmla="*/ 194 h 754"/>
                <a:gd name="T4" fmla="*/ 227 w 570"/>
                <a:gd name="T5" fmla="*/ 159 h 754"/>
                <a:gd name="T6" fmla="*/ 555 w 570"/>
                <a:gd name="T7" fmla="*/ 159 h 754"/>
                <a:gd name="T8" fmla="*/ 555 w 570"/>
                <a:gd name="T9" fmla="*/ 0 h 754"/>
                <a:gd name="T10" fmla="*/ 154 w 570"/>
                <a:gd name="T11" fmla="*/ 0 h 754"/>
                <a:gd name="T12" fmla="*/ 15 w 570"/>
                <a:gd name="T13" fmla="*/ 138 h 754"/>
                <a:gd name="T14" fmla="*/ 15 w 570"/>
                <a:gd name="T15" fmla="*/ 315 h 754"/>
                <a:gd name="T16" fmla="*/ 94 w 570"/>
                <a:gd name="T17" fmla="*/ 409 h 754"/>
                <a:gd name="T18" fmla="*/ 392 w 570"/>
                <a:gd name="T19" fmla="*/ 489 h 754"/>
                <a:gd name="T20" fmla="*/ 392 w 570"/>
                <a:gd name="T21" fmla="*/ 560 h 754"/>
                <a:gd name="T22" fmla="*/ 359 w 570"/>
                <a:gd name="T23" fmla="*/ 595 h 754"/>
                <a:gd name="T24" fmla="*/ 0 w 570"/>
                <a:gd name="T25" fmla="*/ 595 h 754"/>
                <a:gd name="T26" fmla="*/ 0 w 570"/>
                <a:gd name="T27" fmla="*/ 754 h 754"/>
                <a:gd name="T28" fmla="*/ 432 w 570"/>
                <a:gd name="T29" fmla="*/ 754 h 754"/>
                <a:gd name="T30" fmla="*/ 570 w 570"/>
                <a:gd name="T31" fmla="*/ 616 h 754"/>
                <a:gd name="T32" fmla="*/ 570 w 570"/>
                <a:gd name="T33" fmla="*/ 439 h 754"/>
                <a:gd name="T34" fmla="*/ 492 w 570"/>
                <a:gd name="T35" fmla="*/ 345 h 754"/>
                <a:gd name="T36" fmla="*/ 192 w 570"/>
                <a:gd name="T37" fmla="*/ 265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0" h="754">
                  <a:moveTo>
                    <a:pt x="192" y="265"/>
                  </a:moveTo>
                  <a:lnTo>
                    <a:pt x="192" y="194"/>
                  </a:lnTo>
                  <a:lnTo>
                    <a:pt x="227" y="159"/>
                  </a:lnTo>
                  <a:lnTo>
                    <a:pt x="555" y="159"/>
                  </a:lnTo>
                  <a:lnTo>
                    <a:pt x="555" y="0"/>
                  </a:lnTo>
                  <a:lnTo>
                    <a:pt x="154" y="0"/>
                  </a:lnTo>
                  <a:lnTo>
                    <a:pt x="15" y="138"/>
                  </a:lnTo>
                  <a:lnTo>
                    <a:pt x="15" y="315"/>
                  </a:lnTo>
                  <a:lnTo>
                    <a:pt x="94" y="409"/>
                  </a:lnTo>
                  <a:lnTo>
                    <a:pt x="392" y="489"/>
                  </a:lnTo>
                  <a:lnTo>
                    <a:pt x="392" y="560"/>
                  </a:lnTo>
                  <a:lnTo>
                    <a:pt x="359" y="595"/>
                  </a:lnTo>
                  <a:lnTo>
                    <a:pt x="0" y="595"/>
                  </a:lnTo>
                  <a:lnTo>
                    <a:pt x="0" y="754"/>
                  </a:lnTo>
                  <a:lnTo>
                    <a:pt x="432" y="754"/>
                  </a:lnTo>
                  <a:lnTo>
                    <a:pt x="570" y="616"/>
                  </a:lnTo>
                  <a:lnTo>
                    <a:pt x="570" y="439"/>
                  </a:lnTo>
                  <a:lnTo>
                    <a:pt x="492" y="345"/>
                  </a:lnTo>
                  <a:lnTo>
                    <a:pt x="192" y="2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1" name="Freeform 14"/>
            <p:cNvSpPr>
              <a:spLocks/>
            </p:cNvSpPr>
            <p:nvPr userDrawn="1"/>
          </p:nvSpPr>
          <p:spPr bwMode="black">
            <a:xfrm>
              <a:off x="6925605" y="5526827"/>
              <a:ext cx="378392" cy="474721"/>
            </a:xfrm>
            <a:custGeom>
              <a:avLst/>
              <a:gdLst>
                <a:gd name="T0" fmla="*/ 0 w 601"/>
                <a:gd name="T1" fmla="*/ 159 h 754"/>
                <a:gd name="T2" fmla="*/ 211 w 601"/>
                <a:gd name="T3" fmla="*/ 159 h 754"/>
                <a:gd name="T4" fmla="*/ 211 w 601"/>
                <a:gd name="T5" fmla="*/ 754 h 754"/>
                <a:gd name="T6" fmla="*/ 390 w 601"/>
                <a:gd name="T7" fmla="*/ 754 h 754"/>
                <a:gd name="T8" fmla="*/ 390 w 601"/>
                <a:gd name="T9" fmla="*/ 159 h 754"/>
                <a:gd name="T10" fmla="*/ 601 w 601"/>
                <a:gd name="T11" fmla="*/ 159 h 754"/>
                <a:gd name="T12" fmla="*/ 601 w 601"/>
                <a:gd name="T13" fmla="*/ 0 h 754"/>
                <a:gd name="T14" fmla="*/ 0 w 601"/>
                <a:gd name="T15" fmla="*/ 0 h 754"/>
                <a:gd name="T16" fmla="*/ 0 w 601"/>
                <a:gd name="T17" fmla="*/ 159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1" h="754">
                  <a:moveTo>
                    <a:pt x="0" y="159"/>
                  </a:moveTo>
                  <a:lnTo>
                    <a:pt x="211" y="159"/>
                  </a:lnTo>
                  <a:lnTo>
                    <a:pt x="211" y="754"/>
                  </a:lnTo>
                  <a:lnTo>
                    <a:pt x="390" y="754"/>
                  </a:lnTo>
                  <a:lnTo>
                    <a:pt x="390" y="159"/>
                  </a:lnTo>
                  <a:lnTo>
                    <a:pt x="601" y="159"/>
                  </a:lnTo>
                  <a:lnTo>
                    <a:pt x="601" y="0"/>
                  </a:lnTo>
                  <a:lnTo>
                    <a:pt x="0" y="0"/>
                  </a:lnTo>
                  <a:lnTo>
                    <a:pt x="0"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2" name="Freeform 15"/>
            <p:cNvSpPr>
              <a:spLocks noEditPoints="1"/>
            </p:cNvSpPr>
            <p:nvPr userDrawn="1"/>
          </p:nvSpPr>
          <p:spPr bwMode="black">
            <a:xfrm>
              <a:off x="7344921" y="5526827"/>
              <a:ext cx="362652" cy="474721"/>
            </a:xfrm>
            <a:custGeom>
              <a:avLst/>
              <a:gdLst>
                <a:gd name="T0" fmla="*/ 440 w 576"/>
                <a:gd name="T1" fmla="*/ 0 h 754"/>
                <a:gd name="T2" fmla="*/ 139 w 576"/>
                <a:gd name="T3" fmla="*/ 0 h 754"/>
                <a:gd name="T4" fmla="*/ 0 w 576"/>
                <a:gd name="T5" fmla="*/ 138 h 754"/>
                <a:gd name="T6" fmla="*/ 0 w 576"/>
                <a:gd name="T7" fmla="*/ 616 h 754"/>
                <a:gd name="T8" fmla="*/ 139 w 576"/>
                <a:gd name="T9" fmla="*/ 754 h 754"/>
                <a:gd name="T10" fmla="*/ 440 w 576"/>
                <a:gd name="T11" fmla="*/ 754 h 754"/>
                <a:gd name="T12" fmla="*/ 576 w 576"/>
                <a:gd name="T13" fmla="*/ 616 h 754"/>
                <a:gd name="T14" fmla="*/ 576 w 576"/>
                <a:gd name="T15" fmla="*/ 138 h 754"/>
                <a:gd name="T16" fmla="*/ 440 w 576"/>
                <a:gd name="T17" fmla="*/ 0 h 754"/>
                <a:gd name="T18" fmla="*/ 400 w 576"/>
                <a:gd name="T19" fmla="*/ 560 h 754"/>
                <a:gd name="T20" fmla="*/ 367 w 576"/>
                <a:gd name="T21" fmla="*/ 595 h 754"/>
                <a:gd name="T22" fmla="*/ 210 w 576"/>
                <a:gd name="T23" fmla="*/ 595 h 754"/>
                <a:gd name="T24" fmla="*/ 177 w 576"/>
                <a:gd name="T25" fmla="*/ 560 h 754"/>
                <a:gd name="T26" fmla="*/ 177 w 576"/>
                <a:gd name="T27" fmla="*/ 194 h 754"/>
                <a:gd name="T28" fmla="*/ 212 w 576"/>
                <a:gd name="T29" fmla="*/ 159 h 754"/>
                <a:gd name="T30" fmla="*/ 367 w 576"/>
                <a:gd name="T31" fmla="*/ 159 h 754"/>
                <a:gd name="T32" fmla="*/ 400 w 576"/>
                <a:gd name="T33" fmla="*/ 194 h 754"/>
                <a:gd name="T34" fmla="*/ 400 w 576"/>
                <a:gd name="T35" fmla="*/ 560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6" h="754">
                  <a:moveTo>
                    <a:pt x="440" y="0"/>
                  </a:moveTo>
                  <a:lnTo>
                    <a:pt x="139" y="0"/>
                  </a:lnTo>
                  <a:lnTo>
                    <a:pt x="0" y="138"/>
                  </a:lnTo>
                  <a:lnTo>
                    <a:pt x="0" y="616"/>
                  </a:lnTo>
                  <a:lnTo>
                    <a:pt x="139" y="754"/>
                  </a:lnTo>
                  <a:lnTo>
                    <a:pt x="440" y="754"/>
                  </a:lnTo>
                  <a:lnTo>
                    <a:pt x="576" y="616"/>
                  </a:lnTo>
                  <a:lnTo>
                    <a:pt x="576" y="138"/>
                  </a:lnTo>
                  <a:lnTo>
                    <a:pt x="440" y="0"/>
                  </a:lnTo>
                  <a:close/>
                  <a:moveTo>
                    <a:pt x="400" y="560"/>
                  </a:moveTo>
                  <a:lnTo>
                    <a:pt x="367" y="595"/>
                  </a:lnTo>
                  <a:lnTo>
                    <a:pt x="210" y="595"/>
                  </a:lnTo>
                  <a:lnTo>
                    <a:pt x="177" y="560"/>
                  </a:lnTo>
                  <a:lnTo>
                    <a:pt x="177" y="194"/>
                  </a:lnTo>
                  <a:lnTo>
                    <a:pt x="212" y="159"/>
                  </a:lnTo>
                  <a:lnTo>
                    <a:pt x="367" y="159"/>
                  </a:lnTo>
                  <a:lnTo>
                    <a:pt x="400" y="194"/>
                  </a:lnTo>
                  <a:lnTo>
                    <a:pt x="400" y="5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3" name="Freeform 16"/>
            <p:cNvSpPr>
              <a:spLocks/>
            </p:cNvSpPr>
            <p:nvPr userDrawn="1"/>
          </p:nvSpPr>
          <p:spPr bwMode="black">
            <a:xfrm>
              <a:off x="6700836" y="4919889"/>
              <a:ext cx="404835" cy="474721"/>
            </a:xfrm>
            <a:custGeom>
              <a:avLst/>
              <a:gdLst>
                <a:gd name="T0" fmla="*/ 643 w 643"/>
                <a:gd name="T1" fmla="*/ 754 h 754"/>
                <a:gd name="T2" fmla="*/ 643 w 643"/>
                <a:gd name="T3" fmla="*/ 0 h 754"/>
                <a:gd name="T4" fmla="*/ 465 w 643"/>
                <a:gd name="T5" fmla="*/ 0 h 754"/>
                <a:gd name="T6" fmla="*/ 476 w 643"/>
                <a:gd name="T7" fmla="*/ 476 h 754"/>
                <a:gd name="T8" fmla="*/ 192 w 643"/>
                <a:gd name="T9" fmla="*/ 0 h 754"/>
                <a:gd name="T10" fmla="*/ 0 w 643"/>
                <a:gd name="T11" fmla="*/ 0 h 754"/>
                <a:gd name="T12" fmla="*/ 0 w 643"/>
                <a:gd name="T13" fmla="*/ 754 h 754"/>
                <a:gd name="T14" fmla="*/ 177 w 643"/>
                <a:gd name="T15" fmla="*/ 754 h 754"/>
                <a:gd name="T16" fmla="*/ 165 w 643"/>
                <a:gd name="T17" fmla="*/ 278 h 754"/>
                <a:gd name="T18" fmla="*/ 449 w 643"/>
                <a:gd name="T19" fmla="*/ 754 h 754"/>
                <a:gd name="T20" fmla="*/ 643 w 643"/>
                <a:gd name="T21" fmla="*/ 754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3" h="754">
                  <a:moveTo>
                    <a:pt x="643" y="754"/>
                  </a:moveTo>
                  <a:lnTo>
                    <a:pt x="643" y="0"/>
                  </a:lnTo>
                  <a:lnTo>
                    <a:pt x="465" y="0"/>
                  </a:lnTo>
                  <a:lnTo>
                    <a:pt x="476" y="476"/>
                  </a:lnTo>
                  <a:lnTo>
                    <a:pt x="192" y="0"/>
                  </a:lnTo>
                  <a:lnTo>
                    <a:pt x="0" y="0"/>
                  </a:lnTo>
                  <a:lnTo>
                    <a:pt x="0" y="754"/>
                  </a:lnTo>
                  <a:lnTo>
                    <a:pt x="177" y="754"/>
                  </a:lnTo>
                  <a:lnTo>
                    <a:pt x="165" y="278"/>
                  </a:lnTo>
                  <a:lnTo>
                    <a:pt x="449" y="754"/>
                  </a:lnTo>
                  <a:lnTo>
                    <a:pt x="643" y="7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4" name="Freeform 17"/>
            <p:cNvSpPr>
              <a:spLocks noEditPoints="1"/>
            </p:cNvSpPr>
            <p:nvPr userDrawn="1"/>
          </p:nvSpPr>
          <p:spPr bwMode="black">
            <a:xfrm>
              <a:off x="5065755" y="4919889"/>
              <a:ext cx="363911" cy="475981"/>
            </a:xfrm>
            <a:custGeom>
              <a:avLst/>
              <a:gdLst>
                <a:gd name="T0" fmla="*/ 439 w 578"/>
                <a:gd name="T1" fmla="*/ 756 h 756"/>
                <a:gd name="T2" fmla="*/ 578 w 578"/>
                <a:gd name="T3" fmla="*/ 618 h 756"/>
                <a:gd name="T4" fmla="*/ 578 w 578"/>
                <a:gd name="T5" fmla="*/ 138 h 756"/>
                <a:gd name="T6" fmla="*/ 439 w 578"/>
                <a:gd name="T7" fmla="*/ 0 h 756"/>
                <a:gd name="T8" fmla="*/ 138 w 578"/>
                <a:gd name="T9" fmla="*/ 0 h 756"/>
                <a:gd name="T10" fmla="*/ 0 w 578"/>
                <a:gd name="T11" fmla="*/ 138 h 756"/>
                <a:gd name="T12" fmla="*/ 0 w 578"/>
                <a:gd name="T13" fmla="*/ 618 h 756"/>
                <a:gd name="T14" fmla="*/ 138 w 578"/>
                <a:gd name="T15" fmla="*/ 756 h 756"/>
                <a:gd name="T16" fmla="*/ 439 w 578"/>
                <a:gd name="T17" fmla="*/ 756 h 756"/>
                <a:gd name="T18" fmla="*/ 178 w 578"/>
                <a:gd name="T19" fmla="*/ 194 h 756"/>
                <a:gd name="T20" fmla="*/ 211 w 578"/>
                <a:gd name="T21" fmla="*/ 161 h 756"/>
                <a:gd name="T22" fmla="*/ 366 w 578"/>
                <a:gd name="T23" fmla="*/ 161 h 756"/>
                <a:gd name="T24" fmla="*/ 399 w 578"/>
                <a:gd name="T25" fmla="*/ 194 h 756"/>
                <a:gd name="T26" fmla="*/ 399 w 578"/>
                <a:gd name="T27" fmla="*/ 562 h 756"/>
                <a:gd name="T28" fmla="*/ 366 w 578"/>
                <a:gd name="T29" fmla="*/ 595 h 756"/>
                <a:gd name="T30" fmla="*/ 209 w 578"/>
                <a:gd name="T31" fmla="*/ 595 h 756"/>
                <a:gd name="T32" fmla="*/ 178 w 578"/>
                <a:gd name="T33" fmla="*/ 562 h 756"/>
                <a:gd name="T34" fmla="*/ 178 w 578"/>
                <a:gd name="T35" fmla="*/ 194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8" h="756">
                  <a:moveTo>
                    <a:pt x="439" y="756"/>
                  </a:moveTo>
                  <a:lnTo>
                    <a:pt x="578" y="618"/>
                  </a:lnTo>
                  <a:lnTo>
                    <a:pt x="578" y="138"/>
                  </a:lnTo>
                  <a:lnTo>
                    <a:pt x="439" y="0"/>
                  </a:lnTo>
                  <a:lnTo>
                    <a:pt x="138" y="0"/>
                  </a:lnTo>
                  <a:lnTo>
                    <a:pt x="0" y="138"/>
                  </a:lnTo>
                  <a:lnTo>
                    <a:pt x="0" y="618"/>
                  </a:lnTo>
                  <a:lnTo>
                    <a:pt x="138" y="756"/>
                  </a:lnTo>
                  <a:lnTo>
                    <a:pt x="439" y="756"/>
                  </a:lnTo>
                  <a:close/>
                  <a:moveTo>
                    <a:pt x="178" y="194"/>
                  </a:moveTo>
                  <a:lnTo>
                    <a:pt x="211" y="161"/>
                  </a:lnTo>
                  <a:lnTo>
                    <a:pt x="366" y="161"/>
                  </a:lnTo>
                  <a:lnTo>
                    <a:pt x="399" y="194"/>
                  </a:lnTo>
                  <a:lnTo>
                    <a:pt x="399" y="562"/>
                  </a:lnTo>
                  <a:lnTo>
                    <a:pt x="366" y="595"/>
                  </a:lnTo>
                  <a:lnTo>
                    <a:pt x="209" y="595"/>
                  </a:lnTo>
                  <a:lnTo>
                    <a:pt x="178" y="562"/>
                  </a:lnTo>
                  <a:lnTo>
                    <a:pt x="178" y="1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5" name="Freeform 18"/>
            <p:cNvSpPr>
              <a:spLocks/>
            </p:cNvSpPr>
            <p:nvPr userDrawn="1"/>
          </p:nvSpPr>
          <p:spPr bwMode="black">
            <a:xfrm>
              <a:off x="5918868" y="4919889"/>
              <a:ext cx="308506" cy="475981"/>
            </a:xfrm>
            <a:custGeom>
              <a:avLst/>
              <a:gdLst>
                <a:gd name="T0" fmla="*/ 490 w 490"/>
                <a:gd name="T1" fmla="*/ 595 h 756"/>
                <a:gd name="T2" fmla="*/ 179 w 490"/>
                <a:gd name="T3" fmla="*/ 595 h 756"/>
                <a:gd name="T4" fmla="*/ 179 w 490"/>
                <a:gd name="T5" fmla="*/ 0 h 756"/>
                <a:gd name="T6" fmla="*/ 0 w 490"/>
                <a:gd name="T7" fmla="*/ 0 h 756"/>
                <a:gd name="T8" fmla="*/ 0 w 490"/>
                <a:gd name="T9" fmla="*/ 756 h 756"/>
                <a:gd name="T10" fmla="*/ 490 w 490"/>
                <a:gd name="T11" fmla="*/ 756 h 756"/>
                <a:gd name="T12" fmla="*/ 490 w 490"/>
                <a:gd name="T13" fmla="*/ 595 h 756"/>
              </a:gdLst>
              <a:ahLst/>
              <a:cxnLst>
                <a:cxn ang="0">
                  <a:pos x="T0" y="T1"/>
                </a:cxn>
                <a:cxn ang="0">
                  <a:pos x="T2" y="T3"/>
                </a:cxn>
                <a:cxn ang="0">
                  <a:pos x="T4" y="T5"/>
                </a:cxn>
                <a:cxn ang="0">
                  <a:pos x="T6" y="T7"/>
                </a:cxn>
                <a:cxn ang="0">
                  <a:pos x="T8" y="T9"/>
                </a:cxn>
                <a:cxn ang="0">
                  <a:pos x="T10" y="T11"/>
                </a:cxn>
                <a:cxn ang="0">
                  <a:pos x="T12" y="T13"/>
                </a:cxn>
              </a:cxnLst>
              <a:rect l="0" t="0" r="r" b="b"/>
              <a:pathLst>
                <a:path w="490" h="756">
                  <a:moveTo>
                    <a:pt x="490" y="595"/>
                  </a:moveTo>
                  <a:lnTo>
                    <a:pt x="179" y="595"/>
                  </a:lnTo>
                  <a:lnTo>
                    <a:pt x="179" y="0"/>
                  </a:lnTo>
                  <a:lnTo>
                    <a:pt x="0" y="0"/>
                  </a:lnTo>
                  <a:lnTo>
                    <a:pt x="0" y="756"/>
                  </a:lnTo>
                  <a:lnTo>
                    <a:pt x="490" y="756"/>
                  </a:lnTo>
                  <a:lnTo>
                    <a:pt x="490" y="59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6" name="Freeform 19"/>
            <p:cNvSpPr>
              <a:spLocks/>
            </p:cNvSpPr>
            <p:nvPr userDrawn="1"/>
          </p:nvSpPr>
          <p:spPr bwMode="black">
            <a:xfrm>
              <a:off x="5487590" y="4919889"/>
              <a:ext cx="363911" cy="475981"/>
            </a:xfrm>
            <a:custGeom>
              <a:avLst/>
              <a:gdLst>
                <a:gd name="T0" fmla="*/ 439 w 578"/>
                <a:gd name="T1" fmla="*/ 756 h 756"/>
                <a:gd name="T2" fmla="*/ 578 w 578"/>
                <a:gd name="T3" fmla="*/ 618 h 756"/>
                <a:gd name="T4" fmla="*/ 578 w 578"/>
                <a:gd name="T5" fmla="*/ 0 h 756"/>
                <a:gd name="T6" fmla="*/ 399 w 578"/>
                <a:gd name="T7" fmla="*/ 0 h 756"/>
                <a:gd name="T8" fmla="*/ 399 w 578"/>
                <a:gd name="T9" fmla="*/ 557 h 756"/>
                <a:gd name="T10" fmla="*/ 366 w 578"/>
                <a:gd name="T11" fmla="*/ 589 h 756"/>
                <a:gd name="T12" fmla="*/ 211 w 578"/>
                <a:gd name="T13" fmla="*/ 589 h 756"/>
                <a:gd name="T14" fmla="*/ 176 w 578"/>
                <a:gd name="T15" fmla="*/ 557 h 756"/>
                <a:gd name="T16" fmla="*/ 176 w 578"/>
                <a:gd name="T17" fmla="*/ 0 h 756"/>
                <a:gd name="T18" fmla="*/ 0 w 578"/>
                <a:gd name="T19" fmla="*/ 0 h 756"/>
                <a:gd name="T20" fmla="*/ 0 w 578"/>
                <a:gd name="T21" fmla="*/ 618 h 756"/>
                <a:gd name="T22" fmla="*/ 136 w 578"/>
                <a:gd name="T23" fmla="*/ 756 h 756"/>
                <a:gd name="T24" fmla="*/ 439 w 578"/>
                <a:gd name="T25" fmla="*/ 756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8" h="756">
                  <a:moveTo>
                    <a:pt x="439" y="756"/>
                  </a:moveTo>
                  <a:lnTo>
                    <a:pt x="578" y="618"/>
                  </a:lnTo>
                  <a:lnTo>
                    <a:pt x="578" y="0"/>
                  </a:lnTo>
                  <a:lnTo>
                    <a:pt x="399" y="0"/>
                  </a:lnTo>
                  <a:lnTo>
                    <a:pt x="399" y="557"/>
                  </a:lnTo>
                  <a:lnTo>
                    <a:pt x="366" y="589"/>
                  </a:lnTo>
                  <a:lnTo>
                    <a:pt x="211" y="589"/>
                  </a:lnTo>
                  <a:lnTo>
                    <a:pt x="176" y="557"/>
                  </a:lnTo>
                  <a:lnTo>
                    <a:pt x="176" y="0"/>
                  </a:lnTo>
                  <a:lnTo>
                    <a:pt x="0" y="0"/>
                  </a:lnTo>
                  <a:lnTo>
                    <a:pt x="0" y="618"/>
                  </a:lnTo>
                  <a:lnTo>
                    <a:pt x="136" y="756"/>
                  </a:lnTo>
                  <a:lnTo>
                    <a:pt x="439" y="7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7" name="Freeform 20"/>
            <p:cNvSpPr>
              <a:spLocks/>
            </p:cNvSpPr>
            <p:nvPr userDrawn="1"/>
          </p:nvSpPr>
          <p:spPr bwMode="black">
            <a:xfrm>
              <a:off x="6267039" y="4919889"/>
              <a:ext cx="363911" cy="475981"/>
            </a:xfrm>
            <a:custGeom>
              <a:avLst/>
              <a:gdLst>
                <a:gd name="T0" fmla="*/ 578 w 578"/>
                <a:gd name="T1" fmla="*/ 618 h 756"/>
                <a:gd name="T2" fmla="*/ 578 w 578"/>
                <a:gd name="T3" fmla="*/ 0 h 756"/>
                <a:gd name="T4" fmla="*/ 399 w 578"/>
                <a:gd name="T5" fmla="*/ 0 h 756"/>
                <a:gd name="T6" fmla="*/ 399 w 578"/>
                <a:gd name="T7" fmla="*/ 557 h 756"/>
                <a:gd name="T8" fmla="*/ 367 w 578"/>
                <a:gd name="T9" fmla="*/ 589 h 756"/>
                <a:gd name="T10" fmla="*/ 211 w 578"/>
                <a:gd name="T11" fmla="*/ 589 h 756"/>
                <a:gd name="T12" fmla="*/ 179 w 578"/>
                <a:gd name="T13" fmla="*/ 557 h 756"/>
                <a:gd name="T14" fmla="*/ 179 w 578"/>
                <a:gd name="T15" fmla="*/ 0 h 756"/>
                <a:gd name="T16" fmla="*/ 0 w 578"/>
                <a:gd name="T17" fmla="*/ 0 h 756"/>
                <a:gd name="T18" fmla="*/ 0 w 578"/>
                <a:gd name="T19" fmla="*/ 618 h 756"/>
                <a:gd name="T20" fmla="*/ 138 w 578"/>
                <a:gd name="T21" fmla="*/ 756 h 756"/>
                <a:gd name="T22" fmla="*/ 440 w 578"/>
                <a:gd name="T23" fmla="*/ 756 h 756"/>
                <a:gd name="T24" fmla="*/ 578 w 578"/>
                <a:gd name="T25" fmla="*/ 618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8" h="756">
                  <a:moveTo>
                    <a:pt x="578" y="618"/>
                  </a:moveTo>
                  <a:lnTo>
                    <a:pt x="578" y="0"/>
                  </a:lnTo>
                  <a:lnTo>
                    <a:pt x="399" y="0"/>
                  </a:lnTo>
                  <a:lnTo>
                    <a:pt x="399" y="557"/>
                  </a:lnTo>
                  <a:lnTo>
                    <a:pt x="367" y="589"/>
                  </a:lnTo>
                  <a:lnTo>
                    <a:pt x="211" y="589"/>
                  </a:lnTo>
                  <a:lnTo>
                    <a:pt x="179" y="557"/>
                  </a:lnTo>
                  <a:lnTo>
                    <a:pt x="179" y="0"/>
                  </a:lnTo>
                  <a:lnTo>
                    <a:pt x="0" y="0"/>
                  </a:lnTo>
                  <a:lnTo>
                    <a:pt x="0" y="618"/>
                  </a:lnTo>
                  <a:lnTo>
                    <a:pt x="138" y="756"/>
                  </a:lnTo>
                  <a:lnTo>
                    <a:pt x="440" y="756"/>
                  </a:lnTo>
                  <a:lnTo>
                    <a:pt x="578" y="6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365194370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blank" preserve="1">
  <p:cSld name="Logo 5">
    <p:bg>
      <p:bgPr>
        <a:solidFill>
          <a:srgbClr val="4BBCA9"/>
        </a:solidFill>
        <a:effectLst/>
      </p:bgPr>
    </p:bg>
    <p:spTree>
      <p:nvGrpSpPr>
        <p:cNvPr id="1" name=""/>
        <p:cNvGrpSpPr/>
        <p:nvPr/>
      </p:nvGrpSpPr>
      <p:grpSpPr>
        <a:xfrm>
          <a:off x="0" y="0"/>
          <a:ext cx="0" cy="0"/>
          <a:chOff x="0" y="0"/>
          <a:chExt cx="0" cy="0"/>
        </a:xfrm>
      </p:grpSpPr>
      <p:grpSp>
        <p:nvGrpSpPr>
          <p:cNvPr id="28" name="Ryhmä 27"/>
          <p:cNvGrpSpPr/>
          <p:nvPr userDrawn="1"/>
        </p:nvGrpSpPr>
        <p:grpSpPr bwMode="black">
          <a:xfrm>
            <a:off x="4463854" y="734641"/>
            <a:ext cx="3243719" cy="5266907"/>
            <a:chOff x="4463854" y="734641"/>
            <a:chExt cx="3243719" cy="5266907"/>
          </a:xfrm>
        </p:grpSpPr>
        <p:sp>
          <p:nvSpPr>
            <p:cNvPr id="29" name="Freeform 6"/>
            <p:cNvSpPr>
              <a:spLocks noEditPoints="1"/>
            </p:cNvSpPr>
            <p:nvPr userDrawn="1"/>
          </p:nvSpPr>
          <p:spPr bwMode="black">
            <a:xfrm>
              <a:off x="4806713" y="2213173"/>
              <a:ext cx="2568781" cy="2167016"/>
            </a:xfrm>
            <a:custGeom>
              <a:avLst/>
              <a:gdLst>
                <a:gd name="T0" fmla="*/ 618 w 2858"/>
                <a:gd name="T1" fmla="*/ 1434 h 2411"/>
                <a:gd name="T2" fmla="*/ 727 w 2858"/>
                <a:gd name="T3" fmla="*/ 2411 h 2411"/>
                <a:gd name="T4" fmla="*/ 2131 w 2858"/>
                <a:gd name="T5" fmla="*/ 2411 h 2411"/>
                <a:gd name="T6" fmla="*/ 2238 w 2858"/>
                <a:gd name="T7" fmla="*/ 1434 h 2411"/>
                <a:gd name="T8" fmla="*/ 2461 w 2858"/>
                <a:gd name="T9" fmla="*/ 1434 h 2411"/>
                <a:gd name="T10" fmla="*/ 2858 w 2858"/>
                <a:gd name="T11" fmla="*/ 1434 h 2411"/>
                <a:gd name="T12" fmla="*/ 2858 w 2858"/>
                <a:gd name="T13" fmla="*/ 0 h 2411"/>
                <a:gd name="T14" fmla="*/ 2063 w 2858"/>
                <a:gd name="T15" fmla="*/ 0 h 2411"/>
                <a:gd name="T16" fmla="*/ 2063 w 2858"/>
                <a:gd name="T17" fmla="*/ 117 h 2411"/>
                <a:gd name="T18" fmla="*/ 2063 w 2858"/>
                <a:gd name="T19" fmla="*/ 553 h 2411"/>
                <a:gd name="T20" fmla="*/ 1825 w 2858"/>
                <a:gd name="T21" fmla="*/ 553 h 2411"/>
                <a:gd name="T22" fmla="*/ 1825 w 2858"/>
                <a:gd name="T23" fmla="*/ 0 h 2411"/>
                <a:gd name="T24" fmla="*/ 1033 w 2858"/>
                <a:gd name="T25" fmla="*/ 0 h 2411"/>
                <a:gd name="T26" fmla="*/ 1033 w 2858"/>
                <a:gd name="T27" fmla="*/ 553 h 2411"/>
                <a:gd name="T28" fmla="*/ 793 w 2858"/>
                <a:gd name="T29" fmla="*/ 553 h 2411"/>
                <a:gd name="T30" fmla="*/ 793 w 2858"/>
                <a:gd name="T31" fmla="*/ 0 h 2411"/>
                <a:gd name="T32" fmla="*/ 0 w 2858"/>
                <a:gd name="T33" fmla="*/ 0 h 2411"/>
                <a:gd name="T34" fmla="*/ 0 w 2858"/>
                <a:gd name="T35" fmla="*/ 1434 h 2411"/>
                <a:gd name="T36" fmla="*/ 440 w 2858"/>
                <a:gd name="T37" fmla="*/ 1434 h 2411"/>
                <a:gd name="T38" fmla="*/ 618 w 2858"/>
                <a:gd name="T39" fmla="*/ 1434 h 2411"/>
                <a:gd name="T40" fmla="*/ 232 w 2858"/>
                <a:gd name="T41" fmla="*/ 234 h 2411"/>
                <a:gd name="T42" fmla="*/ 561 w 2858"/>
                <a:gd name="T43" fmla="*/ 234 h 2411"/>
                <a:gd name="T44" fmla="*/ 561 w 2858"/>
                <a:gd name="T45" fmla="*/ 785 h 2411"/>
                <a:gd name="T46" fmla="*/ 722 w 2858"/>
                <a:gd name="T47" fmla="*/ 785 h 2411"/>
                <a:gd name="T48" fmla="*/ 1265 w 2858"/>
                <a:gd name="T49" fmla="*/ 785 h 2411"/>
                <a:gd name="T50" fmla="*/ 1265 w 2858"/>
                <a:gd name="T51" fmla="*/ 234 h 2411"/>
                <a:gd name="T52" fmla="*/ 1593 w 2858"/>
                <a:gd name="T53" fmla="*/ 234 h 2411"/>
                <a:gd name="T54" fmla="*/ 1593 w 2858"/>
                <a:gd name="T55" fmla="*/ 785 h 2411"/>
                <a:gd name="T56" fmla="*/ 1752 w 2858"/>
                <a:gd name="T57" fmla="*/ 785 h 2411"/>
                <a:gd name="T58" fmla="*/ 2134 w 2858"/>
                <a:gd name="T59" fmla="*/ 785 h 2411"/>
                <a:gd name="T60" fmla="*/ 2296 w 2858"/>
                <a:gd name="T61" fmla="*/ 785 h 2411"/>
                <a:gd name="T62" fmla="*/ 2296 w 2858"/>
                <a:gd name="T63" fmla="*/ 234 h 2411"/>
                <a:gd name="T64" fmla="*/ 2624 w 2858"/>
                <a:gd name="T65" fmla="*/ 234 h 2411"/>
                <a:gd name="T66" fmla="*/ 2624 w 2858"/>
                <a:gd name="T67" fmla="*/ 1202 h 2411"/>
                <a:gd name="T68" fmla="*/ 2461 w 2858"/>
                <a:gd name="T69" fmla="*/ 1202 h 2411"/>
                <a:gd name="T70" fmla="*/ 2180 w 2858"/>
                <a:gd name="T71" fmla="*/ 1202 h 2411"/>
                <a:gd name="T72" fmla="*/ 2031 w 2858"/>
                <a:gd name="T73" fmla="*/ 1202 h 2411"/>
                <a:gd name="T74" fmla="*/ 1921 w 2858"/>
                <a:gd name="T75" fmla="*/ 2179 h 2411"/>
                <a:gd name="T76" fmla="*/ 935 w 2858"/>
                <a:gd name="T77" fmla="*/ 2179 h 2411"/>
                <a:gd name="T78" fmla="*/ 827 w 2858"/>
                <a:gd name="T79" fmla="*/ 1202 h 2411"/>
                <a:gd name="T80" fmla="*/ 678 w 2858"/>
                <a:gd name="T81" fmla="*/ 1202 h 2411"/>
                <a:gd name="T82" fmla="*/ 440 w 2858"/>
                <a:gd name="T83" fmla="*/ 1202 h 2411"/>
                <a:gd name="T84" fmla="*/ 232 w 2858"/>
                <a:gd name="T85" fmla="*/ 1202 h 2411"/>
                <a:gd name="T86" fmla="*/ 232 w 2858"/>
                <a:gd name="T87" fmla="*/ 234 h 2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58" h="2411">
                  <a:moveTo>
                    <a:pt x="618" y="1434"/>
                  </a:moveTo>
                  <a:lnTo>
                    <a:pt x="727" y="2411"/>
                  </a:lnTo>
                  <a:lnTo>
                    <a:pt x="2131" y="2411"/>
                  </a:lnTo>
                  <a:lnTo>
                    <a:pt x="2238" y="1434"/>
                  </a:lnTo>
                  <a:lnTo>
                    <a:pt x="2461" y="1434"/>
                  </a:lnTo>
                  <a:lnTo>
                    <a:pt x="2858" y="1434"/>
                  </a:lnTo>
                  <a:lnTo>
                    <a:pt x="2858" y="0"/>
                  </a:lnTo>
                  <a:lnTo>
                    <a:pt x="2063" y="0"/>
                  </a:lnTo>
                  <a:lnTo>
                    <a:pt x="2063" y="117"/>
                  </a:lnTo>
                  <a:lnTo>
                    <a:pt x="2063" y="553"/>
                  </a:lnTo>
                  <a:lnTo>
                    <a:pt x="1825" y="553"/>
                  </a:lnTo>
                  <a:lnTo>
                    <a:pt x="1825" y="0"/>
                  </a:lnTo>
                  <a:lnTo>
                    <a:pt x="1033" y="0"/>
                  </a:lnTo>
                  <a:lnTo>
                    <a:pt x="1033" y="553"/>
                  </a:lnTo>
                  <a:lnTo>
                    <a:pt x="793" y="553"/>
                  </a:lnTo>
                  <a:lnTo>
                    <a:pt x="793" y="0"/>
                  </a:lnTo>
                  <a:lnTo>
                    <a:pt x="0" y="0"/>
                  </a:lnTo>
                  <a:lnTo>
                    <a:pt x="0" y="1434"/>
                  </a:lnTo>
                  <a:lnTo>
                    <a:pt x="440" y="1434"/>
                  </a:lnTo>
                  <a:lnTo>
                    <a:pt x="618" y="1434"/>
                  </a:lnTo>
                  <a:close/>
                  <a:moveTo>
                    <a:pt x="232" y="234"/>
                  </a:moveTo>
                  <a:lnTo>
                    <a:pt x="561" y="234"/>
                  </a:lnTo>
                  <a:lnTo>
                    <a:pt x="561" y="785"/>
                  </a:lnTo>
                  <a:lnTo>
                    <a:pt x="722" y="785"/>
                  </a:lnTo>
                  <a:lnTo>
                    <a:pt x="1265" y="785"/>
                  </a:lnTo>
                  <a:lnTo>
                    <a:pt x="1265" y="234"/>
                  </a:lnTo>
                  <a:lnTo>
                    <a:pt x="1593" y="234"/>
                  </a:lnTo>
                  <a:lnTo>
                    <a:pt x="1593" y="785"/>
                  </a:lnTo>
                  <a:lnTo>
                    <a:pt x="1752" y="785"/>
                  </a:lnTo>
                  <a:lnTo>
                    <a:pt x="2134" y="785"/>
                  </a:lnTo>
                  <a:lnTo>
                    <a:pt x="2296" y="785"/>
                  </a:lnTo>
                  <a:lnTo>
                    <a:pt x="2296" y="234"/>
                  </a:lnTo>
                  <a:lnTo>
                    <a:pt x="2624" y="234"/>
                  </a:lnTo>
                  <a:lnTo>
                    <a:pt x="2624" y="1202"/>
                  </a:lnTo>
                  <a:lnTo>
                    <a:pt x="2461" y="1202"/>
                  </a:lnTo>
                  <a:lnTo>
                    <a:pt x="2180" y="1202"/>
                  </a:lnTo>
                  <a:lnTo>
                    <a:pt x="2031" y="1202"/>
                  </a:lnTo>
                  <a:lnTo>
                    <a:pt x="1921" y="2179"/>
                  </a:lnTo>
                  <a:lnTo>
                    <a:pt x="935" y="2179"/>
                  </a:lnTo>
                  <a:lnTo>
                    <a:pt x="827" y="1202"/>
                  </a:lnTo>
                  <a:lnTo>
                    <a:pt x="678" y="1202"/>
                  </a:lnTo>
                  <a:lnTo>
                    <a:pt x="440" y="1202"/>
                  </a:lnTo>
                  <a:lnTo>
                    <a:pt x="232" y="1202"/>
                  </a:lnTo>
                  <a:lnTo>
                    <a:pt x="232" y="2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0" name="Freeform 7"/>
            <p:cNvSpPr>
              <a:spLocks/>
            </p:cNvSpPr>
            <p:nvPr userDrawn="1"/>
          </p:nvSpPr>
          <p:spPr bwMode="black">
            <a:xfrm>
              <a:off x="6509048" y="1003383"/>
              <a:ext cx="761287" cy="761287"/>
            </a:xfrm>
            <a:custGeom>
              <a:avLst/>
              <a:gdLst>
                <a:gd name="T0" fmla="*/ 847 w 847"/>
                <a:gd name="T1" fmla="*/ 159 h 847"/>
                <a:gd name="T2" fmla="*/ 688 w 847"/>
                <a:gd name="T3" fmla="*/ 0 h 847"/>
                <a:gd name="T4" fmla="*/ 672 w 847"/>
                <a:gd name="T5" fmla="*/ 15 h 847"/>
                <a:gd name="T6" fmla="*/ 0 w 847"/>
                <a:gd name="T7" fmla="*/ 687 h 847"/>
                <a:gd name="T8" fmla="*/ 160 w 847"/>
                <a:gd name="T9" fmla="*/ 847 h 847"/>
                <a:gd name="T10" fmla="*/ 847 w 847"/>
                <a:gd name="T11" fmla="*/ 159 h 847"/>
              </a:gdLst>
              <a:ahLst/>
              <a:cxnLst>
                <a:cxn ang="0">
                  <a:pos x="T0" y="T1"/>
                </a:cxn>
                <a:cxn ang="0">
                  <a:pos x="T2" y="T3"/>
                </a:cxn>
                <a:cxn ang="0">
                  <a:pos x="T4" y="T5"/>
                </a:cxn>
                <a:cxn ang="0">
                  <a:pos x="T6" y="T7"/>
                </a:cxn>
                <a:cxn ang="0">
                  <a:pos x="T8" y="T9"/>
                </a:cxn>
                <a:cxn ang="0">
                  <a:pos x="T10" y="T11"/>
                </a:cxn>
              </a:cxnLst>
              <a:rect l="0" t="0" r="r" b="b"/>
              <a:pathLst>
                <a:path w="847" h="847">
                  <a:moveTo>
                    <a:pt x="847" y="159"/>
                  </a:moveTo>
                  <a:lnTo>
                    <a:pt x="688" y="0"/>
                  </a:lnTo>
                  <a:lnTo>
                    <a:pt x="672" y="15"/>
                  </a:lnTo>
                  <a:lnTo>
                    <a:pt x="0" y="687"/>
                  </a:lnTo>
                  <a:lnTo>
                    <a:pt x="160" y="847"/>
                  </a:lnTo>
                  <a:lnTo>
                    <a:pt x="847" y="159"/>
                  </a:lnTo>
                  <a:close/>
                </a:path>
              </a:pathLst>
            </a:custGeom>
            <a:solidFill>
              <a:srgbClr val="FE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1" name="Freeform 8"/>
            <p:cNvSpPr>
              <a:spLocks/>
            </p:cNvSpPr>
            <p:nvPr userDrawn="1"/>
          </p:nvSpPr>
          <p:spPr bwMode="black">
            <a:xfrm>
              <a:off x="4910076" y="1003383"/>
              <a:ext cx="761287" cy="761287"/>
            </a:xfrm>
            <a:custGeom>
              <a:avLst/>
              <a:gdLst>
                <a:gd name="T0" fmla="*/ 687 w 847"/>
                <a:gd name="T1" fmla="*/ 847 h 847"/>
                <a:gd name="T2" fmla="*/ 847 w 847"/>
                <a:gd name="T3" fmla="*/ 687 h 847"/>
                <a:gd name="T4" fmla="*/ 161 w 847"/>
                <a:gd name="T5" fmla="*/ 0 h 847"/>
                <a:gd name="T6" fmla="*/ 0 w 847"/>
                <a:gd name="T7" fmla="*/ 159 h 847"/>
                <a:gd name="T8" fmla="*/ 16 w 847"/>
                <a:gd name="T9" fmla="*/ 175 h 847"/>
                <a:gd name="T10" fmla="*/ 687 w 847"/>
                <a:gd name="T11" fmla="*/ 847 h 847"/>
              </a:gdLst>
              <a:ahLst/>
              <a:cxnLst>
                <a:cxn ang="0">
                  <a:pos x="T0" y="T1"/>
                </a:cxn>
                <a:cxn ang="0">
                  <a:pos x="T2" y="T3"/>
                </a:cxn>
                <a:cxn ang="0">
                  <a:pos x="T4" y="T5"/>
                </a:cxn>
                <a:cxn ang="0">
                  <a:pos x="T6" y="T7"/>
                </a:cxn>
                <a:cxn ang="0">
                  <a:pos x="T8" y="T9"/>
                </a:cxn>
                <a:cxn ang="0">
                  <a:pos x="T10" y="T11"/>
                </a:cxn>
              </a:cxnLst>
              <a:rect l="0" t="0" r="r" b="b"/>
              <a:pathLst>
                <a:path w="847" h="847">
                  <a:moveTo>
                    <a:pt x="687" y="847"/>
                  </a:moveTo>
                  <a:lnTo>
                    <a:pt x="847" y="687"/>
                  </a:lnTo>
                  <a:lnTo>
                    <a:pt x="161" y="0"/>
                  </a:lnTo>
                  <a:lnTo>
                    <a:pt x="0" y="159"/>
                  </a:lnTo>
                  <a:lnTo>
                    <a:pt x="16" y="175"/>
                  </a:lnTo>
                  <a:lnTo>
                    <a:pt x="687" y="847"/>
                  </a:lnTo>
                  <a:close/>
                </a:path>
              </a:pathLst>
            </a:custGeom>
            <a:solidFill>
              <a:srgbClr val="FE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2" name="Freeform 9"/>
            <p:cNvSpPr>
              <a:spLocks/>
            </p:cNvSpPr>
            <p:nvPr userDrawn="1"/>
          </p:nvSpPr>
          <p:spPr bwMode="black">
            <a:xfrm>
              <a:off x="5985046" y="734641"/>
              <a:ext cx="203130" cy="870941"/>
            </a:xfrm>
            <a:custGeom>
              <a:avLst/>
              <a:gdLst>
                <a:gd name="T0" fmla="*/ 226 w 226"/>
                <a:gd name="T1" fmla="*/ 0 h 969"/>
                <a:gd name="T2" fmla="*/ 0 w 226"/>
                <a:gd name="T3" fmla="*/ 0 h 969"/>
                <a:gd name="T4" fmla="*/ 0 w 226"/>
                <a:gd name="T5" fmla="*/ 19 h 969"/>
                <a:gd name="T6" fmla="*/ 0 w 226"/>
                <a:gd name="T7" fmla="*/ 969 h 969"/>
                <a:gd name="T8" fmla="*/ 226 w 226"/>
                <a:gd name="T9" fmla="*/ 969 h 969"/>
                <a:gd name="T10" fmla="*/ 226 w 226"/>
                <a:gd name="T11" fmla="*/ 0 h 969"/>
              </a:gdLst>
              <a:ahLst/>
              <a:cxnLst>
                <a:cxn ang="0">
                  <a:pos x="T0" y="T1"/>
                </a:cxn>
                <a:cxn ang="0">
                  <a:pos x="T2" y="T3"/>
                </a:cxn>
                <a:cxn ang="0">
                  <a:pos x="T4" y="T5"/>
                </a:cxn>
                <a:cxn ang="0">
                  <a:pos x="T6" y="T7"/>
                </a:cxn>
                <a:cxn ang="0">
                  <a:pos x="T8" y="T9"/>
                </a:cxn>
                <a:cxn ang="0">
                  <a:pos x="T10" y="T11"/>
                </a:cxn>
              </a:cxnLst>
              <a:rect l="0" t="0" r="r" b="b"/>
              <a:pathLst>
                <a:path w="226" h="969">
                  <a:moveTo>
                    <a:pt x="226" y="0"/>
                  </a:moveTo>
                  <a:lnTo>
                    <a:pt x="0" y="0"/>
                  </a:lnTo>
                  <a:lnTo>
                    <a:pt x="0" y="19"/>
                  </a:lnTo>
                  <a:lnTo>
                    <a:pt x="0" y="969"/>
                  </a:lnTo>
                  <a:lnTo>
                    <a:pt x="226" y="969"/>
                  </a:lnTo>
                  <a:lnTo>
                    <a:pt x="226" y="0"/>
                  </a:lnTo>
                  <a:close/>
                </a:path>
              </a:pathLst>
            </a:custGeom>
            <a:solidFill>
              <a:srgbClr val="FE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3" name="Freeform 6"/>
            <p:cNvSpPr>
              <a:spLocks noEditPoints="1"/>
            </p:cNvSpPr>
            <p:nvPr userDrawn="1"/>
          </p:nvSpPr>
          <p:spPr bwMode="black">
            <a:xfrm>
              <a:off x="4796285" y="2225184"/>
              <a:ext cx="2578857" cy="2173393"/>
            </a:xfrm>
            <a:custGeom>
              <a:avLst/>
              <a:gdLst>
                <a:gd name="T0" fmla="*/ 887 w 4096"/>
                <a:gd name="T1" fmla="*/ 2054 h 3452"/>
                <a:gd name="T2" fmla="*/ 1042 w 4096"/>
                <a:gd name="T3" fmla="*/ 3452 h 3452"/>
                <a:gd name="T4" fmla="*/ 3054 w 4096"/>
                <a:gd name="T5" fmla="*/ 3452 h 3452"/>
                <a:gd name="T6" fmla="*/ 3209 w 4096"/>
                <a:gd name="T7" fmla="*/ 2054 h 3452"/>
                <a:gd name="T8" fmla="*/ 3526 w 4096"/>
                <a:gd name="T9" fmla="*/ 2054 h 3452"/>
                <a:gd name="T10" fmla="*/ 4096 w 4096"/>
                <a:gd name="T11" fmla="*/ 2054 h 3452"/>
                <a:gd name="T12" fmla="*/ 4096 w 4096"/>
                <a:gd name="T13" fmla="*/ 0 h 3452"/>
                <a:gd name="T14" fmla="*/ 2958 w 4096"/>
                <a:gd name="T15" fmla="*/ 0 h 3452"/>
                <a:gd name="T16" fmla="*/ 2958 w 4096"/>
                <a:gd name="T17" fmla="*/ 165 h 3452"/>
                <a:gd name="T18" fmla="*/ 2958 w 4096"/>
                <a:gd name="T19" fmla="*/ 791 h 3452"/>
                <a:gd name="T20" fmla="*/ 2616 w 4096"/>
                <a:gd name="T21" fmla="*/ 791 h 3452"/>
                <a:gd name="T22" fmla="*/ 2616 w 4096"/>
                <a:gd name="T23" fmla="*/ 0 h 3452"/>
                <a:gd name="T24" fmla="*/ 1480 w 4096"/>
                <a:gd name="T25" fmla="*/ 0 h 3452"/>
                <a:gd name="T26" fmla="*/ 1480 w 4096"/>
                <a:gd name="T27" fmla="*/ 791 h 3452"/>
                <a:gd name="T28" fmla="*/ 1138 w 4096"/>
                <a:gd name="T29" fmla="*/ 791 h 3452"/>
                <a:gd name="T30" fmla="*/ 1138 w 4096"/>
                <a:gd name="T31" fmla="*/ 0 h 3452"/>
                <a:gd name="T32" fmla="*/ 0 w 4096"/>
                <a:gd name="T33" fmla="*/ 0 h 3452"/>
                <a:gd name="T34" fmla="*/ 0 w 4096"/>
                <a:gd name="T35" fmla="*/ 2054 h 3452"/>
                <a:gd name="T36" fmla="*/ 631 w 4096"/>
                <a:gd name="T37" fmla="*/ 2054 h 3452"/>
                <a:gd name="T38" fmla="*/ 887 w 4096"/>
                <a:gd name="T39" fmla="*/ 2054 h 3452"/>
                <a:gd name="T40" fmla="*/ 334 w 4096"/>
                <a:gd name="T41" fmla="*/ 332 h 3452"/>
                <a:gd name="T42" fmla="*/ 804 w 4096"/>
                <a:gd name="T43" fmla="*/ 332 h 3452"/>
                <a:gd name="T44" fmla="*/ 804 w 4096"/>
                <a:gd name="T45" fmla="*/ 1123 h 3452"/>
                <a:gd name="T46" fmla="*/ 1036 w 4096"/>
                <a:gd name="T47" fmla="*/ 1123 h 3452"/>
                <a:gd name="T48" fmla="*/ 1812 w 4096"/>
                <a:gd name="T49" fmla="*/ 1123 h 3452"/>
                <a:gd name="T50" fmla="*/ 1812 w 4096"/>
                <a:gd name="T51" fmla="*/ 332 h 3452"/>
                <a:gd name="T52" fmla="*/ 2284 w 4096"/>
                <a:gd name="T53" fmla="*/ 332 h 3452"/>
                <a:gd name="T54" fmla="*/ 2284 w 4096"/>
                <a:gd name="T55" fmla="*/ 1123 h 3452"/>
                <a:gd name="T56" fmla="*/ 2513 w 4096"/>
                <a:gd name="T57" fmla="*/ 1123 h 3452"/>
                <a:gd name="T58" fmla="*/ 3060 w 4096"/>
                <a:gd name="T59" fmla="*/ 1123 h 3452"/>
                <a:gd name="T60" fmla="*/ 3292 w 4096"/>
                <a:gd name="T61" fmla="*/ 1123 h 3452"/>
                <a:gd name="T62" fmla="*/ 3292 w 4096"/>
                <a:gd name="T63" fmla="*/ 332 h 3452"/>
                <a:gd name="T64" fmla="*/ 3762 w 4096"/>
                <a:gd name="T65" fmla="*/ 332 h 3452"/>
                <a:gd name="T66" fmla="*/ 3762 w 4096"/>
                <a:gd name="T67" fmla="*/ 1720 h 3452"/>
                <a:gd name="T68" fmla="*/ 3526 w 4096"/>
                <a:gd name="T69" fmla="*/ 1720 h 3452"/>
                <a:gd name="T70" fmla="*/ 3125 w 4096"/>
                <a:gd name="T71" fmla="*/ 1720 h 3452"/>
                <a:gd name="T72" fmla="*/ 2910 w 4096"/>
                <a:gd name="T73" fmla="*/ 1720 h 3452"/>
                <a:gd name="T74" fmla="*/ 2754 w 4096"/>
                <a:gd name="T75" fmla="*/ 3120 h 3452"/>
                <a:gd name="T76" fmla="*/ 1342 w 4096"/>
                <a:gd name="T77" fmla="*/ 3120 h 3452"/>
                <a:gd name="T78" fmla="*/ 1184 w 4096"/>
                <a:gd name="T79" fmla="*/ 1720 h 3452"/>
                <a:gd name="T80" fmla="*/ 971 w 4096"/>
                <a:gd name="T81" fmla="*/ 1720 h 3452"/>
                <a:gd name="T82" fmla="*/ 631 w 4096"/>
                <a:gd name="T83" fmla="*/ 1720 h 3452"/>
                <a:gd name="T84" fmla="*/ 334 w 4096"/>
                <a:gd name="T85" fmla="*/ 1720 h 3452"/>
                <a:gd name="T86" fmla="*/ 334 w 4096"/>
                <a:gd name="T87" fmla="*/ 332 h 3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96" h="3452">
                  <a:moveTo>
                    <a:pt x="887" y="2054"/>
                  </a:moveTo>
                  <a:lnTo>
                    <a:pt x="1042" y="3452"/>
                  </a:lnTo>
                  <a:lnTo>
                    <a:pt x="3054" y="3452"/>
                  </a:lnTo>
                  <a:lnTo>
                    <a:pt x="3209" y="2054"/>
                  </a:lnTo>
                  <a:lnTo>
                    <a:pt x="3526" y="2054"/>
                  </a:lnTo>
                  <a:lnTo>
                    <a:pt x="4096" y="2054"/>
                  </a:lnTo>
                  <a:lnTo>
                    <a:pt x="4096" y="0"/>
                  </a:lnTo>
                  <a:lnTo>
                    <a:pt x="2958" y="0"/>
                  </a:lnTo>
                  <a:lnTo>
                    <a:pt x="2958" y="165"/>
                  </a:lnTo>
                  <a:lnTo>
                    <a:pt x="2958" y="791"/>
                  </a:lnTo>
                  <a:lnTo>
                    <a:pt x="2616" y="791"/>
                  </a:lnTo>
                  <a:lnTo>
                    <a:pt x="2616" y="0"/>
                  </a:lnTo>
                  <a:lnTo>
                    <a:pt x="1480" y="0"/>
                  </a:lnTo>
                  <a:lnTo>
                    <a:pt x="1480" y="791"/>
                  </a:lnTo>
                  <a:lnTo>
                    <a:pt x="1138" y="791"/>
                  </a:lnTo>
                  <a:lnTo>
                    <a:pt x="1138" y="0"/>
                  </a:lnTo>
                  <a:lnTo>
                    <a:pt x="0" y="0"/>
                  </a:lnTo>
                  <a:lnTo>
                    <a:pt x="0" y="2054"/>
                  </a:lnTo>
                  <a:lnTo>
                    <a:pt x="631" y="2054"/>
                  </a:lnTo>
                  <a:lnTo>
                    <a:pt x="887" y="2054"/>
                  </a:lnTo>
                  <a:close/>
                  <a:moveTo>
                    <a:pt x="334" y="332"/>
                  </a:moveTo>
                  <a:lnTo>
                    <a:pt x="804" y="332"/>
                  </a:lnTo>
                  <a:lnTo>
                    <a:pt x="804" y="1123"/>
                  </a:lnTo>
                  <a:lnTo>
                    <a:pt x="1036" y="1123"/>
                  </a:lnTo>
                  <a:lnTo>
                    <a:pt x="1812" y="1123"/>
                  </a:lnTo>
                  <a:lnTo>
                    <a:pt x="1812" y="332"/>
                  </a:lnTo>
                  <a:lnTo>
                    <a:pt x="2284" y="332"/>
                  </a:lnTo>
                  <a:lnTo>
                    <a:pt x="2284" y="1123"/>
                  </a:lnTo>
                  <a:lnTo>
                    <a:pt x="2513" y="1123"/>
                  </a:lnTo>
                  <a:lnTo>
                    <a:pt x="3060" y="1123"/>
                  </a:lnTo>
                  <a:lnTo>
                    <a:pt x="3292" y="1123"/>
                  </a:lnTo>
                  <a:lnTo>
                    <a:pt x="3292" y="332"/>
                  </a:lnTo>
                  <a:lnTo>
                    <a:pt x="3762" y="332"/>
                  </a:lnTo>
                  <a:lnTo>
                    <a:pt x="3762" y="1720"/>
                  </a:lnTo>
                  <a:lnTo>
                    <a:pt x="3526" y="1720"/>
                  </a:lnTo>
                  <a:lnTo>
                    <a:pt x="3125" y="1720"/>
                  </a:lnTo>
                  <a:lnTo>
                    <a:pt x="2910" y="1720"/>
                  </a:lnTo>
                  <a:lnTo>
                    <a:pt x="2754" y="3120"/>
                  </a:lnTo>
                  <a:lnTo>
                    <a:pt x="1342" y="3120"/>
                  </a:lnTo>
                  <a:lnTo>
                    <a:pt x="1184" y="1720"/>
                  </a:lnTo>
                  <a:lnTo>
                    <a:pt x="971" y="1720"/>
                  </a:lnTo>
                  <a:lnTo>
                    <a:pt x="631" y="1720"/>
                  </a:lnTo>
                  <a:lnTo>
                    <a:pt x="334" y="1720"/>
                  </a:lnTo>
                  <a:lnTo>
                    <a:pt x="334" y="3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4" name="Freeform 7"/>
            <p:cNvSpPr>
              <a:spLocks/>
            </p:cNvSpPr>
            <p:nvPr userDrawn="1"/>
          </p:nvSpPr>
          <p:spPr bwMode="black">
            <a:xfrm>
              <a:off x="4463854" y="5526827"/>
              <a:ext cx="467796" cy="474721"/>
            </a:xfrm>
            <a:custGeom>
              <a:avLst/>
              <a:gdLst>
                <a:gd name="T0" fmla="*/ 372 w 743"/>
                <a:gd name="T1" fmla="*/ 349 h 754"/>
                <a:gd name="T2" fmla="*/ 368 w 743"/>
                <a:gd name="T3" fmla="*/ 349 h 754"/>
                <a:gd name="T4" fmla="*/ 199 w 743"/>
                <a:gd name="T5" fmla="*/ 0 h 754"/>
                <a:gd name="T6" fmla="*/ 0 w 743"/>
                <a:gd name="T7" fmla="*/ 0 h 754"/>
                <a:gd name="T8" fmla="*/ 276 w 743"/>
                <a:gd name="T9" fmla="*/ 522 h 754"/>
                <a:gd name="T10" fmla="*/ 276 w 743"/>
                <a:gd name="T11" fmla="*/ 754 h 754"/>
                <a:gd name="T12" fmla="*/ 464 w 743"/>
                <a:gd name="T13" fmla="*/ 754 h 754"/>
                <a:gd name="T14" fmla="*/ 464 w 743"/>
                <a:gd name="T15" fmla="*/ 522 h 754"/>
                <a:gd name="T16" fmla="*/ 743 w 743"/>
                <a:gd name="T17" fmla="*/ 0 h 754"/>
                <a:gd name="T18" fmla="*/ 541 w 743"/>
                <a:gd name="T19" fmla="*/ 0 h 754"/>
                <a:gd name="T20" fmla="*/ 372 w 743"/>
                <a:gd name="T21" fmla="*/ 349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3" h="754">
                  <a:moveTo>
                    <a:pt x="372" y="349"/>
                  </a:moveTo>
                  <a:lnTo>
                    <a:pt x="368" y="349"/>
                  </a:lnTo>
                  <a:lnTo>
                    <a:pt x="199" y="0"/>
                  </a:lnTo>
                  <a:lnTo>
                    <a:pt x="0" y="0"/>
                  </a:lnTo>
                  <a:lnTo>
                    <a:pt x="276" y="522"/>
                  </a:lnTo>
                  <a:lnTo>
                    <a:pt x="276" y="754"/>
                  </a:lnTo>
                  <a:lnTo>
                    <a:pt x="464" y="754"/>
                  </a:lnTo>
                  <a:lnTo>
                    <a:pt x="464" y="522"/>
                  </a:lnTo>
                  <a:lnTo>
                    <a:pt x="743" y="0"/>
                  </a:lnTo>
                  <a:lnTo>
                    <a:pt x="541" y="0"/>
                  </a:lnTo>
                  <a:lnTo>
                    <a:pt x="372" y="3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5" name="Freeform 8"/>
            <p:cNvSpPr>
              <a:spLocks/>
            </p:cNvSpPr>
            <p:nvPr userDrawn="1"/>
          </p:nvSpPr>
          <p:spPr bwMode="black">
            <a:xfrm>
              <a:off x="4962500" y="5526827"/>
              <a:ext cx="308506" cy="474721"/>
            </a:xfrm>
            <a:custGeom>
              <a:avLst/>
              <a:gdLst>
                <a:gd name="T0" fmla="*/ 179 w 490"/>
                <a:gd name="T1" fmla="*/ 0 h 754"/>
                <a:gd name="T2" fmla="*/ 0 w 490"/>
                <a:gd name="T3" fmla="*/ 0 h 754"/>
                <a:gd name="T4" fmla="*/ 0 w 490"/>
                <a:gd name="T5" fmla="*/ 754 h 754"/>
                <a:gd name="T6" fmla="*/ 490 w 490"/>
                <a:gd name="T7" fmla="*/ 754 h 754"/>
                <a:gd name="T8" fmla="*/ 490 w 490"/>
                <a:gd name="T9" fmla="*/ 595 h 754"/>
                <a:gd name="T10" fmla="*/ 179 w 490"/>
                <a:gd name="T11" fmla="*/ 595 h 754"/>
                <a:gd name="T12" fmla="*/ 179 w 490"/>
                <a:gd name="T13" fmla="*/ 0 h 754"/>
              </a:gdLst>
              <a:ahLst/>
              <a:cxnLst>
                <a:cxn ang="0">
                  <a:pos x="T0" y="T1"/>
                </a:cxn>
                <a:cxn ang="0">
                  <a:pos x="T2" y="T3"/>
                </a:cxn>
                <a:cxn ang="0">
                  <a:pos x="T4" y="T5"/>
                </a:cxn>
                <a:cxn ang="0">
                  <a:pos x="T6" y="T7"/>
                </a:cxn>
                <a:cxn ang="0">
                  <a:pos x="T8" y="T9"/>
                </a:cxn>
                <a:cxn ang="0">
                  <a:pos x="T10" y="T11"/>
                </a:cxn>
                <a:cxn ang="0">
                  <a:pos x="T12" y="T13"/>
                </a:cxn>
              </a:cxnLst>
              <a:rect l="0" t="0" r="r" b="b"/>
              <a:pathLst>
                <a:path w="490" h="754">
                  <a:moveTo>
                    <a:pt x="179" y="0"/>
                  </a:moveTo>
                  <a:lnTo>
                    <a:pt x="0" y="0"/>
                  </a:lnTo>
                  <a:lnTo>
                    <a:pt x="0" y="754"/>
                  </a:lnTo>
                  <a:lnTo>
                    <a:pt x="490" y="754"/>
                  </a:lnTo>
                  <a:lnTo>
                    <a:pt x="490" y="595"/>
                  </a:lnTo>
                  <a:lnTo>
                    <a:pt x="179" y="595"/>
                  </a:lnTo>
                  <a:lnTo>
                    <a:pt x="17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6" name="Rectangle 9"/>
            <p:cNvSpPr>
              <a:spLocks noChangeArrowheads="1"/>
            </p:cNvSpPr>
            <p:nvPr userDrawn="1"/>
          </p:nvSpPr>
          <p:spPr bwMode="black">
            <a:xfrm>
              <a:off x="5326411" y="5526827"/>
              <a:ext cx="111440" cy="47472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7" name="Freeform 10"/>
            <p:cNvSpPr>
              <a:spLocks noEditPoints="1"/>
            </p:cNvSpPr>
            <p:nvPr userDrawn="1"/>
          </p:nvSpPr>
          <p:spPr bwMode="black">
            <a:xfrm>
              <a:off x="5506478" y="5526827"/>
              <a:ext cx="363911" cy="474721"/>
            </a:xfrm>
            <a:custGeom>
              <a:avLst/>
              <a:gdLst>
                <a:gd name="T0" fmla="*/ 139 w 578"/>
                <a:gd name="T1" fmla="*/ 0 h 754"/>
                <a:gd name="T2" fmla="*/ 0 w 578"/>
                <a:gd name="T3" fmla="*/ 138 h 754"/>
                <a:gd name="T4" fmla="*/ 0 w 578"/>
                <a:gd name="T5" fmla="*/ 616 h 754"/>
                <a:gd name="T6" fmla="*/ 139 w 578"/>
                <a:gd name="T7" fmla="*/ 754 h 754"/>
                <a:gd name="T8" fmla="*/ 440 w 578"/>
                <a:gd name="T9" fmla="*/ 754 h 754"/>
                <a:gd name="T10" fmla="*/ 578 w 578"/>
                <a:gd name="T11" fmla="*/ 616 h 754"/>
                <a:gd name="T12" fmla="*/ 578 w 578"/>
                <a:gd name="T13" fmla="*/ 138 h 754"/>
                <a:gd name="T14" fmla="*/ 440 w 578"/>
                <a:gd name="T15" fmla="*/ 0 h 754"/>
                <a:gd name="T16" fmla="*/ 139 w 578"/>
                <a:gd name="T17" fmla="*/ 0 h 754"/>
                <a:gd name="T18" fmla="*/ 400 w 578"/>
                <a:gd name="T19" fmla="*/ 560 h 754"/>
                <a:gd name="T20" fmla="*/ 367 w 578"/>
                <a:gd name="T21" fmla="*/ 595 h 754"/>
                <a:gd name="T22" fmla="*/ 212 w 578"/>
                <a:gd name="T23" fmla="*/ 595 h 754"/>
                <a:gd name="T24" fmla="*/ 179 w 578"/>
                <a:gd name="T25" fmla="*/ 560 h 754"/>
                <a:gd name="T26" fmla="*/ 179 w 578"/>
                <a:gd name="T27" fmla="*/ 194 h 754"/>
                <a:gd name="T28" fmla="*/ 212 w 578"/>
                <a:gd name="T29" fmla="*/ 159 h 754"/>
                <a:gd name="T30" fmla="*/ 367 w 578"/>
                <a:gd name="T31" fmla="*/ 159 h 754"/>
                <a:gd name="T32" fmla="*/ 400 w 578"/>
                <a:gd name="T33" fmla="*/ 194 h 754"/>
                <a:gd name="T34" fmla="*/ 400 w 578"/>
                <a:gd name="T35" fmla="*/ 560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8" h="754">
                  <a:moveTo>
                    <a:pt x="139" y="0"/>
                  </a:moveTo>
                  <a:lnTo>
                    <a:pt x="0" y="138"/>
                  </a:lnTo>
                  <a:lnTo>
                    <a:pt x="0" y="616"/>
                  </a:lnTo>
                  <a:lnTo>
                    <a:pt x="139" y="754"/>
                  </a:lnTo>
                  <a:lnTo>
                    <a:pt x="440" y="754"/>
                  </a:lnTo>
                  <a:lnTo>
                    <a:pt x="578" y="616"/>
                  </a:lnTo>
                  <a:lnTo>
                    <a:pt x="578" y="138"/>
                  </a:lnTo>
                  <a:lnTo>
                    <a:pt x="440" y="0"/>
                  </a:lnTo>
                  <a:lnTo>
                    <a:pt x="139" y="0"/>
                  </a:lnTo>
                  <a:close/>
                  <a:moveTo>
                    <a:pt x="400" y="560"/>
                  </a:moveTo>
                  <a:lnTo>
                    <a:pt x="367" y="595"/>
                  </a:lnTo>
                  <a:lnTo>
                    <a:pt x="212" y="595"/>
                  </a:lnTo>
                  <a:lnTo>
                    <a:pt x="179" y="560"/>
                  </a:lnTo>
                  <a:lnTo>
                    <a:pt x="179" y="194"/>
                  </a:lnTo>
                  <a:lnTo>
                    <a:pt x="212" y="159"/>
                  </a:lnTo>
                  <a:lnTo>
                    <a:pt x="367" y="159"/>
                  </a:lnTo>
                  <a:lnTo>
                    <a:pt x="400" y="194"/>
                  </a:lnTo>
                  <a:lnTo>
                    <a:pt x="400" y="5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8" name="Freeform 11"/>
            <p:cNvSpPr>
              <a:spLocks noEditPoints="1"/>
            </p:cNvSpPr>
            <p:nvPr userDrawn="1"/>
          </p:nvSpPr>
          <p:spPr bwMode="black">
            <a:xfrm>
              <a:off x="5939645" y="5526827"/>
              <a:ext cx="363911" cy="474721"/>
            </a:xfrm>
            <a:custGeom>
              <a:avLst/>
              <a:gdLst>
                <a:gd name="T0" fmla="*/ 0 w 578"/>
                <a:gd name="T1" fmla="*/ 0 h 754"/>
                <a:gd name="T2" fmla="*/ 0 w 578"/>
                <a:gd name="T3" fmla="*/ 754 h 754"/>
                <a:gd name="T4" fmla="*/ 178 w 578"/>
                <a:gd name="T5" fmla="*/ 754 h 754"/>
                <a:gd name="T6" fmla="*/ 178 w 578"/>
                <a:gd name="T7" fmla="*/ 535 h 754"/>
                <a:gd name="T8" fmla="*/ 439 w 578"/>
                <a:gd name="T9" fmla="*/ 535 h 754"/>
                <a:gd name="T10" fmla="*/ 578 w 578"/>
                <a:gd name="T11" fmla="*/ 397 h 754"/>
                <a:gd name="T12" fmla="*/ 578 w 578"/>
                <a:gd name="T13" fmla="*/ 138 h 754"/>
                <a:gd name="T14" fmla="*/ 439 w 578"/>
                <a:gd name="T15" fmla="*/ 0 h 754"/>
                <a:gd name="T16" fmla="*/ 0 w 578"/>
                <a:gd name="T17" fmla="*/ 0 h 754"/>
                <a:gd name="T18" fmla="*/ 399 w 578"/>
                <a:gd name="T19" fmla="*/ 343 h 754"/>
                <a:gd name="T20" fmla="*/ 368 w 578"/>
                <a:gd name="T21" fmla="*/ 376 h 754"/>
                <a:gd name="T22" fmla="*/ 178 w 578"/>
                <a:gd name="T23" fmla="*/ 376 h 754"/>
                <a:gd name="T24" fmla="*/ 178 w 578"/>
                <a:gd name="T25" fmla="*/ 159 h 754"/>
                <a:gd name="T26" fmla="*/ 366 w 578"/>
                <a:gd name="T27" fmla="*/ 159 h 754"/>
                <a:gd name="T28" fmla="*/ 399 w 578"/>
                <a:gd name="T29" fmla="*/ 194 h 754"/>
                <a:gd name="T30" fmla="*/ 399 w 578"/>
                <a:gd name="T31" fmla="*/ 343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8" h="754">
                  <a:moveTo>
                    <a:pt x="0" y="0"/>
                  </a:moveTo>
                  <a:lnTo>
                    <a:pt x="0" y="754"/>
                  </a:lnTo>
                  <a:lnTo>
                    <a:pt x="178" y="754"/>
                  </a:lnTo>
                  <a:lnTo>
                    <a:pt x="178" y="535"/>
                  </a:lnTo>
                  <a:lnTo>
                    <a:pt x="439" y="535"/>
                  </a:lnTo>
                  <a:lnTo>
                    <a:pt x="578" y="397"/>
                  </a:lnTo>
                  <a:lnTo>
                    <a:pt x="578" y="138"/>
                  </a:lnTo>
                  <a:lnTo>
                    <a:pt x="439" y="0"/>
                  </a:lnTo>
                  <a:lnTo>
                    <a:pt x="0" y="0"/>
                  </a:lnTo>
                  <a:close/>
                  <a:moveTo>
                    <a:pt x="399" y="343"/>
                  </a:moveTo>
                  <a:lnTo>
                    <a:pt x="368" y="376"/>
                  </a:lnTo>
                  <a:lnTo>
                    <a:pt x="178" y="376"/>
                  </a:lnTo>
                  <a:lnTo>
                    <a:pt x="178" y="159"/>
                  </a:lnTo>
                  <a:lnTo>
                    <a:pt x="366" y="159"/>
                  </a:lnTo>
                  <a:lnTo>
                    <a:pt x="399" y="194"/>
                  </a:lnTo>
                  <a:lnTo>
                    <a:pt x="399"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9" name="Rectangle 12"/>
            <p:cNvSpPr>
              <a:spLocks noChangeArrowheads="1"/>
            </p:cNvSpPr>
            <p:nvPr userDrawn="1"/>
          </p:nvSpPr>
          <p:spPr bwMode="black">
            <a:xfrm>
              <a:off x="6365887" y="5526827"/>
              <a:ext cx="111440" cy="47472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0" name="Freeform 13"/>
            <p:cNvSpPr>
              <a:spLocks/>
            </p:cNvSpPr>
            <p:nvPr userDrawn="1"/>
          </p:nvSpPr>
          <p:spPr bwMode="black">
            <a:xfrm>
              <a:off x="6536510" y="5526827"/>
              <a:ext cx="358874" cy="474721"/>
            </a:xfrm>
            <a:custGeom>
              <a:avLst/>
              <a:gdLst>
                <a:gd name="T0" fmla="*/ 192 w 570"/>
                <a:gd name="T1" fmla="*/ 265 h 754"/>
                <a:gd name="T2" fmla="*/ 192 w 570"/>
                <a:gd name="T3" fmla="*/ 194 h 754"/>
                <a:gd name="T4" fmla="*/ 227 w 570"/>
                <a:gd name="T5" fmla="*/ 159 h 754"/>
                <a:gd name="T6" fmla="*/ 555 w 570"/>
                <a:gd name="T7" fmla="*/ 159 h 754"/>
                <a:gd name="T8" fmla="*/ 555 w 570"/>
                <a:gd name="T9" fmla="*/ 0 h 754"/>
                <a:gd name="T10" fmla="*/ 154 w 570"/>
                <a:gd name="T11" fmla="*/ 0 h 754"/>
                <a:gd name="T12" fmla="*/ 15 w 570"/>
                <a:gd name="T13" fmla="*/ 138 h 754"/>
                <a:gd name="T14" fmla="*/ 15 w 570"/>
                <a:gd name="T15" fmla="*/ 315 h 754"/>
                <a:gd name="T16" fmla="*/ 94 w 570"/>
                <a:gd name="T17" fmla="*/ 409 h 754"/>
                <a:gd name="T18" fmla="*/ 392 w 570"/>
                <a:gd name="T19" fmla="*/ 489 h 754"/>
                <a:gd name="T20" fmla="*/ 392 w 570"/>
                <a:gd name="T21" fmla="*/ 560 h 754"/>
                <a:gd name="T22" fmla="*/ 359 w 570"/>
                <a:gd name="T23" fmla="*/ 595 h 754"/>
                <a:gd name="T24" fmla="*/ 0 w 570"/>
                <a:gd name="T25" fmla="*/ 595 h 754"/>
                <a:gd name="T26" fmla="*/ 0 w 570"/>
                <a:gd name="T27" fmla="*/ 754 h 754"/>
                <a:gd name="T28" fmla="*/ 432 w 570"/>
                <a:gd name="T29" fmla="*/ 754 h 754"/>
                <a:gd name="T30" fmla="*/ 570 w 570"/>
                <a:gd name="T31" fmla="*/ 616 h 754"/>
                <a:gd name="T32" fmla="*/ 570 w 570"/>
                <a:gd name="T33" fmla="*/ 439 h 754"/>
                <a:gd name="T34" fmla="*/ 492 w 570"/>
                <a:gd name="T35" fmla="*/ 345 h 754"/>
                <a:gd name="T36" fmla="*/ 192 w 570"/>
                <a:gd name="T37" fmla="*/ 265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0" h="754">
                  <a:moveTo>
                    <a:pt x="192" y="265"/>
                  </a:moveTo>
                  <a:lnTo>
                    <a:pt x="192" y="194"/>
                  </a:lnTo>
                  <a:lnTo>
                    <a:pt x="227" y="159"/>
                  </a:lnTo>
                  <a:lnTo>
                    <a:pt x="555" y="159"/>
                  </a:lnTo>
                  <a:lnTo>
                    <a:pt x="555" y="0"/>
                  </a:lnTo>
                  <a:lnTo>
                    <a:pt x="154" y="0"/>
                  </a:lnTo>
                  <a:lnTo>
                    <a:pt x="15" y="138"/>
                  </a:lnTo>
                  <a:lnTo>
                    <a:pt x="15" y="315"/>
                  </a:lnTo>
                  <a:lnTo>
                    <a:pt x="94" y="409"/>
                  </a:lnTo>
                  <a:lnTo>
                    <a:pt x="392" y="489"/>
                  </a:lnTo>
                  <a:lnTo>
                    <a:pt x="392" y="560"/>
                  </a:lnTo>
                  <a:lnTo>
                    <a:pt x="359" y="595"/>
                  </a:lnTo>
                  <a:lnTo>
                    <a:pt x="0" y="595"/>
                  </a:lnTo>
                  <a:lnTo>
                    <a:pt x="0" y="754"/>
                  </a:lnTo>
                  <a:lnTo>
                    <a:pt x="432" y="754"/>
                  </a:lnTo>
                  <a:lnTo>
                    <a:pt x="570" y="616"/>
                  </a:lnTo>
                  <a:lnTo>
                    <a:pt x="570" y="439"/>
                  </a:lnTo>
                  <a:lnTo>
                    <a:pt x="492" y="345"/>
                  </a:lnTo>
                  <a:lnTo>
                    <a:pt x="192" y="2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1" name="Freeform 14"/>
            <p:cNvSpPr>
              <a:spLocks/>
            </p:cNvSpPr>
            <p:nvPr userDrawn="1"/>
          </p:nvSpPr>
          <p:spPr bwMode="black">
            <a:xfrm>
              <a:off x="6925605" y="5526827"/>
              <a:ext cx="378392" cy="474721"/>
            </a:xfrm>
            <a:custGeom>
              <a:avLst/>
              <a:gdLst>
                <a:gd name="T0" fmla="*/ 0 w 601"/>
                <a:gd name="T1" fmla="*/ 159 h 754"/>
                <a:gd name="T2" fmla="*/ 211 w 601"/>
                <a:gd name="T3" fmla="*/ 159 h 754"/>
                <a:gd name="T4" fmla="*/ 211 w 601"/>
                <a:gd name="T5" fmla="*/ 754 h 754"/>
                <a:gd name="T6" fmla="*/ 390 w 601"/>
                <a:gd name="T7" fmla="*/ 754 h 754"/>
                <a:gd name="T8" fmla="*/ 390 w 601"/>
                <a:gd name="T9" fmla="*/ 159 h 754"/>
                <a:gd name="T10" fmla="*/ 601 w 601"/>
                <a:gd name="T11" fmla="*/ 159 h 754"/>
                <a:gd name="T12" fmla="*/ 601 w 601"/>
                <a:gd name="T13" fmla="*/ 0 h 754"/>
                <a:gd name="T14" fmla="*/ 0 w 601"/>
                <a:gd name="T15" fmla="*/ 0 h 754"/>
                <a:gd name="T16" fmla="*/ 0 w 601"/>
                <a:gd name="T17" fmla="*/ 159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1" h="754">
                  <a:moveTo>
                    <a:pt x="0" y="159"/>
                  </a:moveTo>
                  <a:lnTo>
                    <a:pt x="211" y="159"/>
                  </a:lnTo>
                  <a:lnTo>
                    <a:pt x="211" y="754"/>
                  </a:lnTo>
                  <a:lnTo>
                    <a:pt x="390" y="754"/>
                  </a:lnTo>
                  <a:lnTo>
                    <a:pt x="390" y="159"/>
                  </a:lnTo>
                  <a:lnTo>
                    <a:pt x="601" y="159"/>
                  </a:lnTo>
                  <a:lnTo>
                    <a:pt x="601" y="0"/>
                  </a:lnTo>
                  <a:lnTo>
                    <a:pt x="0" y="0"/>
                  </a:lnTo>
                  <a:lnTo>
                    <a:pt x="0"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2" name="Freeform 15"/>
            <p:cNvSpPr>
              <a:spLocks noEditPoints="1"/>
            </p:cNvSpPr>
            <p:nvPr userDrawn="1"/>
          </p:nvSpPr>
          <p:spPr bwMode="black">
            <a:xfrm>
              <a:off x="7344921" y="5526827"/>
              <a:ext cx="362652" cy="474721"/>
            </a:xfrm>
            <a:custGeom>
              <a:avLst/>
              <a:gdLst>
                <a:gd name="T0" fmla="*/ 440 w 576"/>
                <a:gd name="T1" fmla="*/ 0 h 754"/>
                <a:gd name="T2" fmla="*/ 139 w 576"/>
                <a:gd name="T3" fmla="*/ 0 h 754"/>
                <a:gd name="T4" fmla="*/ 0 w 576"/>
                <a:gd name="T5" fmla="*/ 138 h 754"/>
                <a:gd name="T6" fmla="*/ 0 w 576"/>
                <a:gd name="T7" fmla="*/ 616 h 754"/>
                <a:gd name="T8" fmla="*/ 139 w 576"/>
                <a:gd name="T9" fmla="*/ 754 h 754"/>
                <a:gd name="T10" fmla="*/ 440 w 576"/>
                <a:gd name="T11" fmla="*/ 754 h 754"/>
                <a:gd name="T12" fmla="*/ 576 w 576"/>
                <a:gd name="T13" fmla="*/ 616 h 754"/>
                <a:gd name="T14" fmla="*/ 576 w 576"/>
                <a:gd name="T15" fmla="*/ 138 h 754"/>
                <a:gd name="T16" fmla="*/ 440 w 576"/>
                <a:gd name="T17" fmla="*/ 0 h 754"/>
                <a:gd name="T18" fmla="*/ 400 w 576"/>
                <a:gd name="T19" fmla="*/ 560 h 754"/>
                <a:gd name="T20" fmla="*/ 367 w 576"/>
                <a:gd name="T21" fmla="*/ 595 h 754"/>
                <a:gd name="T22" fmla="*/ 210 w 576"/>
                <a:gd name="T23" fmla="*/ 595 h 754"/>
                <a:gd name="T24" fmla="*/ 177 w 576"/>
                <a:gd name="T25" fmla="*/ 560 h 754"/>
                <a:gd name="T26" fmla="*/ 177 w 576"/>
                <a:gd name="T27" fmla="*/ 194 h 754"/>
                <a:gd name="T28" fmla="*/ 212 w 576"/>
                <a:gd name="T29" fmla="*/ 159 h 754"/>
                <a:gd name="T30" fmla="*/ 367 w 576"/>
                <a:gd name="T31" fmla="*/ 159 h 754"/>
                <a:gd name="T32" fmla="*/ 400 w 576"/>
                <a:gd name="T33" fmla="*/ 194 h 754"/>
                <a:gd name="T34" fmla="*/ 400 w 576"/>
                <a:gd name="T35" fmla="*/ 560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6" h="754">
                  <a:moveTo>
                    <a:pt x="440" y="0"/>
                  </a:moveTo>
                  <a:lnTo>
                    <a:pt x="139" y="0"/>
                  </a:lnTo>
                  <a:lnTo>
                    <a:pt x="0" y="138"/>
                  </a:lnTo>
                  <a:lnTo>
                    <a:pt x="0" y="616"/>
                  </a:lnTo>
                  <a:lnTo>
                    <a:pt x="139" y="754"/>
                  </a:lnTo>
                  <a:lnTo>
                    <a:pt x="440" y="754"/>
                  </a:lnTo>
                  <a:lnTo>
                    <a:pt x="576" y="616"/>
                  </a:lnTo>
                  <a:lnTo>
                    <a:pt x="576" y="138"/>
                  </a:lnTo>
                  <a:lnTo>
                    <a:pt x="440" y="0"/>
                  </a:lnTo>
                  <a:close/>
                  <a:moveTo>
                    <a:pt x="400" y="560"/>
                  </a:moveTo>
                  <a:lnTo>
                    <a:pt x="367" y="595"/>
                  </a:lnTo>
                  <a:lnTo>
                    <a:pt x="210" y="595"/>
                  </a:lnTo>
                  <a:lnTo>
                    <a:pt x="177" y="560"/>
                  </a:lnTo>
                  <a:lnTo>
                    <a:pt x="177" y="194"/>
                  </a:lnTo>
                  <a:lnTo>
                    <a:pt x="212" y="159"/>
                  </a:lnTo>
                  <a:lnTo>
                    <a:pt x="367" y="159"/>
                  </a:lnTo>
                  <a:lnTo>
                    <a:pt x="400" y="194"/>
                  </a:lnTo>
                  <a:lnTo>
                    <a:pt x="400" y="5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3" name="Freeform 16"/>
            <p:cNvSpPr>
              <a:spLocks/>
            </p:cNvSpPr>
            <p:nvPr userDrawn="1"/>
          </p:nvSpPr>
          <p:spPr bwMode="black">
            <a:xfrm>
              <a:off x="6700836" y="4919889"/>
              <a:ext cx="404835" cy="474721"/>
            </a:xfrm>
            <a:custGeom>
              <a:avLst/>
              <a:gdLst>
                <a:gd name="T0" fmla="*/ 643 w 643"/>
                <a:gd name="T1" fmla="*/ 754 h 754"/>
                <a:gd name="T2" fmla="*/ 643 w 643"/>
                <a:gd name="T3" fmla="*/ 0 h 754"/>
                <a:gd name="T4" fmla="*/ 465 w 643"/>
                <a:gd name="T5" fmla="*/ 0 h 754"/>
                <a:gd name="T6" fmla="*/ 476 w 643"/>
                <a:gd name="T7" fmla="*/ 476 h 754"/>
                <a:gd name="T8" fmla="*/ 192 w 643"/>
                <a:gd name="T9" fmla="*/ 0 h 754"/>
                <a:gd name="T10" fmla="*/ 0 w 643"/>
                <a:gd name="T11" fmla="*/ 0 h 754"/>
                <a:gd name="T12" fmla="*/ 0 w 643"/>
                <a:gd name="T13" fmla="*/ 754 h 754"/>
                <a:gd name="T14" fmla="*/ 177 w 643"/>
                <a:gd name="T15" fmla="*/ 754 h 754"/>
                <a:gd name="T16" fmla="*/ 165 w 643"/>
                <a:gd name="T17" fmla="*/ 278 h 754"/>
                <a:gd name="T18" fmla="*/ 449 w 643"/>
                <a:gd name="T19" fmla="*/ 754 h 754"/>
                <a:gd name="T20" fmla="*/ 643 w 643"/>
                <a:gd name="T21" fmla="*/ 754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3" h="754">
                  <a:moveTo>
                    <a:pt x="643" y="754"/>
                  </a:moveTo>
                  <a:lnTo>
                    <a:pt x="643" y="0"/>
                  </a:lnTo>
                  <a:lnTo>
                    <a:pt x="465" y="0"/>
                  </a:lnTo>
                  <a:lnTo>
                    <a:pt x="476" y="476"/>
                  </a:lnTo>
                  <a:lnTo>
                    <a:pt x="192" y="0"/>
                  </a:lnTo>
                  <a:lnTo>
                    <a:pt x="0" y="0"/>
                  </a:lnTo>
                  <a:lnTo>
                    <a:pt x="0" y="754"/>
                  </a:lnTo>
                  <a:lnTo>
                    <a:pt x="177" y="754"/>
                  </a:lnTo>
                  <a:lnTo>
                    <a:pt x="165" y="278"/>
                  </a:lnTo>
                  <a:lnTo>
                    <a:pt x="449" y="754"/>
                  </a:lnTo>
                  <a:lnTo>
                    <a:pt x="643" y="7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4" name="Freeform 17"/>
            <p:cNvSpPr>
              <a:spLocks noEditPoints="1"/>
            </p:cNvSpPr>
            <p:nvPr userDrawn="1"/>
          </p:nvSpPr>
          <p:spPr bwMode="black">
            <a:xfrm>
              <a:off x="5065755" y="4919889"/>
              <a:ext cx="363911" cy="475981"/>
            </a:xfrm>
            <a:custGeom>
              <a:avLst/>
              <a:gdLst>
                <a:gd name="T0" fmla="*/ 439 w 578"/>
                <a:gd name="T1" fmla="*/ 756 h 756"/>
                <a:gd name="T2" fmla="*/ 578 w 578"/>
                <a:gd name="T3" fmla="*/ 618 h 756"/>
                <a:gd name="T4" fmla="*/ 578 w 578"/>
                <a:gd name="T5" fmla="*/ 138 h 756"/>
                <a:gd name="T6" fmla="*/ 439 w 578"/>
                <a:gd name="T7" fmla="*/ 0 h 756"/>
                <a:gd name="T8" fmla="*/ 138 w 578"/>
                <a:gd name="T9" fmla="*/ 0 h 756"/>
                <a:gd name="T10" fmla="*/ 0 w 578"/>
                <a:gd name="T11" fmla="*/ 138 h 756"/>
                <a:gd name="T12" fmla="*/ 0 w 578"/>
                <a:gd name="T13" fmla="*/ 618 h 756"/>
                <a:gd name="T14" fmla="*/ 138 w 578"/>
                <a:gd name="T15" fmla="*/ 756 h 756"/>
                <a:gd name="T16" fmla="*/ 439 w 578"/>
                <a:gd name="T17" fmla="*/ 756 h 756"/>
                <a:gd name="T18" fmla="*/ 178 w 578"/>
                <a:gd name="T19" fmla="*/ 194 h 756"/>
                <a:gd name="T20" fmla="*/ 211 w 578"/>
                <a:gd name="T21" fmla="*/ 161 h 756"/>
                <a:gd name="T22" fmla="*/ 366 w 578"/>
                <a:gd name="T23" fmla="*/ 161 h 756"/>
                <a:gd name="T24" fmla="*/ 399 w 578"/>
                <a:gd name="T25" fmla="*/ 194 h 756"/>
                <a:gd name="T26" fmla="*/ 399 w 578"/>
                <a:gd name="T27" fmla="*/ 562 h 756"/>
                <a:gd name="T28" fmla="*/ 366 w 578"/>
                <a:gd name="T29" fmla="*/ 595 h 756"/>
                <a:gd name="T30" fmla="*/ 209 w 578"/>
                <a:gd name="T31" fmla="*/ 595 h 756"/>
                <a:gd name="T32" fmla="*/ 178 w 578"/>
                <a:gd name="T33" fmla="*/ 562 h 756"/>
                <a:gd name="T34" fmla="*/ 178 w 578"/>
                <a:gd name="T35" fmla="*/ 194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8" h="756">
                  <a:moveTo>
                    <a:pt x="439" y="756"/>
                  </a:moveTo>
                  <a:lnTo>
                    <a:pt x="578" y="618"/>
                  </a:lnTo>
                  <a:lnTo>
                    <a:pt x="578" y="138"/>
                  </a:lnTo>
                  <a:lnTo>
                    <a:pt x="439" y="0"/>
                  </a:lnTo>
                  <a:lnTo>
                    <a:pt x="138" y="0"/>
                  </a:lnTo>
                  <a:lnTo>
                    <a:pt x="0" y="138"/>
                  </a:lnTo>
                  <a:lnTo>
                    <a:pt x="0" y="618"/>
                  </a:lnTo>
                  <a:lnTo>
                    <a:pt x="138" y="756"/>
                  </a:lnTo>
                  <a:lnTo>
                    <a:pt x="439" y="756"/>
                  </a:lnTo>
                  <a:close/>
                  <a:moveTo>
                    <a:pt x="178" y="194"/>
                  </a:moveTo>
                  <a:lnTo>
                    <a:pt x="211" y="161"/>
                  </a:lnTo>
                  <a:lnTo>
                    <a:pt x="366" y="161"/>
                  </a:lnTo>
                  <a:lnTo>
                    <a:pt x="399" y="194"/>
                  </a:lnTo>
                  <a:lnTo>
                    <a:pt x="399" y="562"/>
                  </a:lnTo>
                  <a:lnTo>
                    <a:pt x="366" y="595"/>
                  </a:lnTo>
                  <a:lnTo>
                    <a:pt x="209" y="595"/>
                  </a:lnTo>
                  <a:lnTo>
                    <a:pt x="178" y="562"/>
                  </a:lnTo>
                  <a:lnTo>
                    <a:pt x="178" y="1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5" name="Freeform 18"/>
            <p:cNvSpPr>
              <a:spLocks/>
            </p:cNvSpPr>
            <p:nvPr userDrawn="1"/>
          </p:nvSpPr>
          <p:spPr bwMode="black">
            <a:xfrm>
              <a:off x="5918868" y="4919889"/>
              <a:ext cx="308506" cy="475981"/>
            </a:xfrm>
            <a:custGeom>
              <a:avLst/>
              <a:gdLst>
                <a:gd name="T0" fmla="*/ 490 w 490"/>
                <a:gd name="T1" fmla="*/ 595 h 756"/>
                <a:gd name="T2" fmla="*/ 179 w 490"/>
                <a:gd name="T3" fmla="*/ 595 h 756"/>
                <a:gd name="T4" fmla="*/ 179 w 490"/>
                <a:gd name="T5" fmla="*/ 0 h 756"/>
                <a:gd name="T6" fmla="*/ 0 w 490"/>
                <a:gd name="T7" fmla="*/ 0 h 756"/>
                <a:gd name="T8" fmla="*/ 0 w 490"/>
                <a:gd name="T9" fmla="*/ 756 h 756"/>
                <a:gd name="T10" fmla="*/ 490 w 490"/>
                <a:gd name="T11" fmla="*/ 756 h 756"/>
                <a:gd name="T12" fmla="*/ 490 w 490"/>
                <a:gd name="T13" fmla="*/ 595 h 756"/>
              </a:gdLst>
              <a:ahLst/>
              <a:cxnLst>
                <a:cxn ang="0">
                  <a:pos x="T0" y="T1"/>
                </a:cxn>
                <a:cxn ang="0">
                  <a:pos x="T2" y="T3"/>
                </a:cxn>
                <a:cxn ang="0">
                  <a:pos x="T4" y="T5"/>
                </a:cxn>
                <a:cxn ang="0">
                  <a:pos x="T6" y="T7"/>
                </a:cxn>
                <a:cxn ang="0">
                  <a:pos x="T8" y="T9"/>
                </a:cxn>
                <a:cxn ang="0">
                  <a:pos x="T10" y="T11"/>
                </a:cxn>
                <a:cxn ang="0">
                  <a:pos x="T12" y="T13"/>
                </a:cxn>
              </a:cxnLst>
              <a:rect l="0" t="0" r="r" b="b"/>
              <a:pathLst>
                <a:path w="490" h="756">
                  <a:moveTo>
                    <a:pt x="490" y="595"/>
                  </a:moveTo>
                  <a:lnTo>
                    <a:pt x="179" y="595"/>
                  </a:lnTo>
                  <a:lnTo>
                    <a:pt x="179" y="0"/>
                  </a:lnTo>
                  <a:lnTo>
                    <a:pt x="0" y="0"/>
                  </a:lnTo>
                  <a:lnTo>
                    <a:pt x="0" y="756"/>
                  </a:lnTo>
                  <a:lnTo>
                    <a:pt x="490" y="756"/>
                  </a:lnTo>
                  <a:lnTo>
                    <a:pt x="490" y="59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6" name="Freeform 19"/>
            <p:cNvSpPr>
              <a:spLocks/>
            </p:cNvSpPr>
            <p:nvPr userDrawn="1"/>
          </p:nvSpPr>
          <p:spPr bwMode="black">
            <a:xfrm>
              <a:off x="5487590" y="4919889"/>
              <a:ext cx="363911" cy="475981"/>
            </a:xfrm>
            <a:custGeom>
              <a:avLst/>
              <a:gdLst>
                <a:gd name="T0" fmla="*/ 439 w 578"/>
                <a:gd name="T1" fmla="*/ 756 h 756"/>
                <a:gd name="T2" fmla="*/ 578 w 578"/>
                <a:gd name="T3" fmla="*/ 618 h 756"/>
                <a:gd name="T4" fmla="*/ 578 w 578"/>
                <a:gd name="T5" fmla="*/ 0 h 756"/>
                <a:gd name="T6" fmla="*/ 399 w 578"/>
                <a:gd name="T7" fmla="*/ 0 h 756"/>
                <a:gd name="T8" fmla="*/ 399 w 578"/>
                <a:gd name="T9" fmla="*/ 557 h 756"/>
                <a:gd name="T10" fmla="*/ 366 w 578"/>
                <a:gd name="T11" fmla="*/ 589 h 756"/>
                <a:gd name="T12" fmla="*/ 211 w 578"/>
                <a:gd name="T13" fmla="*/ 589 h 756"/>
                <a:gd name="T14" fmla="*/ 176 w 578"/>
                <a:gd name="T15" fmla="*/ 557 h 756"/>
                <a:gd name="T16" fmla="*/ 176 w 578"/>
                <a:gd name="T17" fmla="*/ 0 h 756"/>
                <a:gd name="T18" fmla="*/ 0 w 578"/>
                <a:gd name="T19" fmla="*/ 0 h 756"/>
                <a:gd name="T20" fmla="*/ 0 w 578"/>
                <a:gd name="T21" fmla="*/ 618 h 756"/>
                <a:gd name="T22" fmla="*/ 136 w 578"/>
                <a:gd name="T23" fmla="*/ 756 h 756"/>
                <a:gd name="T24" fmla="*/ 439 w 578"/>
                <a:gd name="T25" fmla="*/ 756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8" h="756">
                  <a:moveTo>
                    <a:pt x="439" y="756"/>
                  </a:moveTo>
                  <a:lnTo>
                    <a:pt x="578" y="618"/>
                  </a:lnTo>
                  <a:lnTo>
                    <a:pt x="578" y="0"/>
                  </a:lnTo>
                  <a:lnTo>
                    <a:pt x="399" y="0"/>
                  </a:lnTo>
                  <a:lnTo>
                    <a:pt x="399" y="557"/>
                  </a:lnTo>
                  <a:lnTo>
                    <a:pt x="366" y="589"/>
                  </a:lnTo>
                  <a:lnTo>
                    <a:pt x="211" y="589"/>
                  </a:lnTo>
                  <a:lnTo>
                    <a:pt x="176" y="557"/>
                  </a:lnTo>
                  <a:lnTo>
                    <a:pt x="176" y="0"/>
                  </a:lnTo>
                  <a:lnTo>
                    <a:pt x="0" y="0"/>
                  </a:lnTo>
                  <a:lnTo>
                    <a:pt x="0" y="618"/>
                  </a:lnTo>
                  <a:lnTo>
                    <a:pt x="136" y="756"/>
                  </a:lnTo>
                  <a:lnTo>
                    <a:pt x="439" y="7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7" name="Freeform 20"/>
            <p:cNvSpPr>
              <a:spLocks/>
            </p:cNvSpPr>
            <p:nvPr userDrawn="1"/>
          </p:nvSpPr>
          <p:spPr bwMode="black">
            <a:xfrm>
              <a:off x="6267039" y="4919889"/>
              <a:ext cx="363911" cy="475981"/>
            </a:xfrm>
            <a:custGeom>
              <a:avLst/>
              <a:gdLst>
                <a:gd name="T0" fmla="*/ 578 w 578"/>
                <a:gd name="T1" fmla="*/ 618 h 756"/>
                <a:gd name="T2" fmla="*/ 578 w 578"/>
                <a:gd name="T3" fmla="*/ 0 h 756"/>
                <a:gd name="T4" fmla="*/ 399 w 578"/>
                <a:gd name="T5" fmla="*/ 0 h 756"/>
                <a:gd name="T6" fmla="*/ 399 w 578"/>
                <a:gd name="T7" fmla="*/ 557 h 756"/>
                <a:gd name="T8" fmla="*/ 367 w 578"/>
                <a:gd name="T9" fmla="*/ 589 h 756"/>
                <a:gd name="T10" fmla="*/ 211 w 578"/>
                <a:gd name="T11" fmla="*/ 589 h 756"/>
                <a:gd name="T12" fmla="*/ 179 w 578"/>
                <a:gd name="T13" fmla="*/ 557 h 756"/>
                <a:gd name="T14" fmla="*/ 179 w 578"/>
                <a:gd name="T15" fmla="*/ 0 h 756"/>
                <a:gd name="T16" fmla="*/ 0 w 578"/>
                <a:gd name="T17" fmla="*/ 0 h 756"/>
                <a:gd name="T18" fmla="*/ 0 w 578"/>
                <a:gd name="T19" fmla="*/ 618 h 756"/>
                <a:gd name="T20" fmla="*/ 138 w 578"/>
                <a:gd name="T21" fmla="*/ 756 h 756"/>
                <a:gd name="T22" fmla="*/ 440 w 578"/>
                <a:gd name="T23" fmla="*/ 756 h 756"/>
                <a:gd name="T24" fmla="*/ 578 w 578"/>
                <a:gd name="T25" fmla="*/ 618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8" h="756">
                  <a:moveTo>
                    <a:pt x="578" y="618"/>
                  </a:moveTo>
                  <a:lnTo>
                    <a:pt x="578" y="0"/>
                  </a:lnTo>
                  <a:lnTo>
                    <a:pt x="399" y="0"/>
                  </a:lnTo>
                  <a:lnTo>
                    <a:pt x="399" y="557"/>
                  </a:lnTo>
                  <a:lnTo>
                    <a:pt x="367" y="589"/>
                  </a:lnTo>
                  <a:lnTo>
                    <a:pt x="211" y="589"/>
                  </a:lnTo>
                  <a:lnTo>
                    <a:pt x="179" y="557"/>
                  </a:lnTo>
                  <a:lnTo>
                    <a:pt x="179" y="0"/>
                  </a:lnTo>
                  <a:lnTo>
                    <a:pt x="0" y="0"/>
                  </a:lnTo>
                  <a:lnTo>
                    <a:pt x="0" y="618"/>
                  </a:lnTo>
                  <a:lnTo>
                    <a:pt x="138" y="756"/>
                  </a:lnTo>
                  <a:lnTo>
                    <a:pt x="440" y="756"/>
                  </a:lnTo>
                  <a:lnTo>
                    <a:pt x="578" y="6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242634937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blank" preserve="1">
  <p:cSld name="Logo 6">
    <p:bg>
      <p:bgPr>
        <a:solidFill>
          <a:srgbClr val="662D91"/>
        </a:solidFill>
        <a:effectLst/>
      </p:bgPr>
    </p:bg>
    <p:spTree>
      <p:nvGrpSpPr>
        <p:cNvPr id="1" name=""/>
        <p:cNvGrpSpPr/>
        <p:nvPr/>
      </p:nvGrpSpPr>
      <p:grpSpPr>
        <a:xfrm>
          <a:off x="0" y="0"/>
          <a:ext cx="0" cy="0"/>
          <a:chOff x="0" y="0"/>
          <a:chExt cx="0" cy="0"/>
        </a:xfrm>
      </p:grpSpPr>
      <p:grpSp>
        <p:nvGrpSpPr>
          <p:cNvPr id="28" name="Ryhmä 27"/>
          <p:cNvGrpSpPr/>
          <p:nvPr userDrawn="1"/>
        </p:nvGrpSpPr>
        <p:grpSpPr bwMode="black">
          <a:xfrm>
            <a:off x="4463854" y="734641"/>
            <a:ext cx="3243719" cy="5266907"/>
            <a:chOff x="4463854" y="734641"/>
            <a:chExt cx="3243719" cy="5266907"/>
          </a:xfrm>
        </p:grpSpPr>
        <p:sp>
          <p:nvSpPr>
            <p:cNvPr id="29" name="Freeform 6"/>
            <p:cNvSpPr>
              <a:spLocks noEditPoints="1"/>
            </p:cNvSpPr>
            <p:nvPr userDrawn="1"/>
          </p:nvSpPr>
          <p:spPr bwMode="black">
            <a:xfrm>
              <a:off x="4806713" y="2213173"/>
              <a:ext cx="2568781" cy="2167016"/>
            </a:xfrm>
            <a:custGeom>
              <a:avLst/>
              <a:gdLst>
                <a:gd name="T0" fmla="*/ 618 w 2858"/>
                <a:gd name="T1" fmla="*/ 1434 h 2411"/>
                <a:gd name="T2" fmla="*/ 727 w 2858"/>
                <a:gd name="T3" fmla="*/ 2411 h 2411"/>
                <a:gd name="T4" fmla="*/ 2131 w 2858"/>
                <a:gd name="T5" fmla="*/ 2411 h 2411"/>
                <a:gd name="T6" fmla="*/ 2238 w 2858"/>
                <a:gd name="T7" fmla="*/ 1434 h 2411"/>
                <a:gd name="T8" fmla="*/ 2461 w 2858"/>
                <a:gd name="T9" fmla="*/ 1434 h 2411"/>
                <a:gd name="T10" fmla="*/ 2858 w 2858"/>
                <a:gd name="T11" fmla="*/ 1434 h 2411"/>
                <a:gd name="T12" fmla="*/ 2858 w 2858"/>
                <a:gd name="T13" fmla="*/ 0 h 2411"/>
                <a:gd name="T14" fmla="*/ 2063 w 2858"/>
                <a:gd name="T15" fmla="*/ 0 h 2411"/>
                <a:gd name="T16" fmla="*/ 2063 w 2858"/>
                <a:gd name="T17" fmla="*/ 117 h 2411"/>
                <a:gd name="T18" fmla="*/ 2063 w 2858"/>
                <a:gd name="T19" fmla="*/ 553 h 2411"/>
                <a:gd name="T20" fmla="*/ 1825 w 2858"/>
                <a:gd name="T21" fmla="*/ 553 h 2411"/>
                <a:gd name="T22" fmla="*/ 1825 w 2858"/>
                <a:gd name="T23" fmla="*/ 0 h 2411"/>
                <a:gd name="T24" fmla="*/ 1033 w 2858"/>
                <a:gd name="T25" fmla="*/ 0 h 2411"/>
                <a:gd name="T26" fmla="*/ 1033 w 2858"/>
                <a:gd name="T27" fmla="*/ 553 h 2411"/>
                <a:gd name="T28" fmla="*/ 793 w 2858"/>
                <a:gd name="T29" fmla="*/ 553 h 2411"/>
                <a:gd name="T30" fmla="*/ 793 w 2858"/>
                <a:gd name="T31" fmla="*/ 0 h 2411"/>
                <a:gd name="T32" fmla="*/ 0 w 2858"/>
                <a:gd name="T33" fmla="*/ 0 h 2411"/>
                <a:gd name="T34" fmla="*/ 0 w 2858"/>
                <a:gd name="T35" fmla="*/ 1434 h 2411"/>
                <a:gd name="T36" fmla="*/ 440 w 2858"/>
                <a:gd name="T37" fmla="*/ 1434 h 2411"/>
                <a:gd name="T38" fmla="*/ 618 w 2858"/>
                <a:gd name="T39" fmla="*/ 1434 h 2411"/>
                <a:gd name="T40" fmla="*/ 232 w 2858"/>
                <a:gd name="T41" fmla="*/ 234 h 2411"/>
                <a:gd name="T42" fmla="*/ 561 w 2858"/>
                <a:gd name="T43" fmla="*/ 234 h 2411"/>
                <a:gd name="T44" fmla="*/ 561 w 2858"/>
                <a:gd name="T45" fmla="*/ 785 h 2411"/>
                <a:gd name="T46" fmla="*/ 722 w 2858"/>
                <a:gd name="T47" fmla="*/ 785 h 2411"/>
                <a:gd name="T48" fmla="*/ 1265 w 2858"/>
                <a:gd name="T49" fmla="*/ 785 h 2411"/>
                <a:gd name="T50" fmla="*/ 1265 w 2858"/>
                <a:gd name="T51" fmla="*/ 234 h 2411"/>
                <a:gd name="T52" fmla="*/ 1593 w 2858"/>
                <a:gd name="T53" fmla="*/ 234 h 2411"/>
                <a:gd name="T54" fmla="*/ 1593 w 2858"/>
                <a:gd name="T55" fmla="*/ 785 h 2411"/>
                <a:gd name="T56" fmla="*/ 1752 w 2858"/>
                <a:gd name="T57" fmla="*/ 785 h 2411"/>
                <a:gd name="T58" fmla="*/ 2134 w 2858"/>
                <a:gd name="T59" fmla="*/ 785 h 2411"/>
                <a:gd name="T60" fmla="*/ 2296 w 2858"/>
                <a:gd name="T61" fmla="*/ 785 h 2411"/>
                <a:gd name="T62" fmla="*/ 2296 w 2858"/>
                <a:gd name="T63" fmla="*/ 234 h 2411"/>
                <a:gd name="T64" fmla="*/ 2624 w 2858"/>
                <a:gd name="T65" fmla="*/ 234 h 2411"/>
                <a:gd name="T66" fmla="*/ 2624 w 2858"/>
                <a:gd name="T67" fmla="*/ 1202 h 2411"/>
                <a:gd name="T68" fmla="*/ 2461 w 2858"/>
                <a:gd name="T69" fmla="*/ 1202 h 2411"/>
                <a:gd name="T70" fmla="*/ 2180 w 2858"/>
                <a:gd name="T71" fmla="*/ 1202 h 2411"/>
                <a:gd name="T72" fmla="*/ 2031 w 2858"/>
                <a:gd name="T73" fmla="*/ 1202 h 2411"/>
                <a:gd name="T74" fmla="*/ 1921 w 2858"/>
                <a:gd name="T75" fmla="*/ 2179 h 2411"/>
                <a:gd name="T76" fmla="*/ 935 w 2858"/>
                <a:gd name="T77" fmla="*/ 2179 h 2411"/>
                <a:gd name="T78" fmla="*/ 827 w 2858"/>
                <a:gd name="T79" fmla="*/ 1202 h 2411"/>
                <a:gd name="T80" fmla="*/ 678 w 2858"/>
                <a:gd name="T81" fmla="*/ 1202 h 2411"/>
                <a:gd name="T82" fmla="*/ 440 w 2858"/>
                <a:gd name="T83" fmla="*/ 1202 h 2411"/>
                <a:gd name="T84" fmla="*/ 232 w 2858"/>
                <a:gd name="T85" fmla="*/ 1202 h 2411"/>
                <a:gd name="T86" fmla="*/ 232 w 2858"/>
                <a:gd name="T87" fmla="*/ 234 h 2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58" h="2411">
                  <a:moveTo>
                    <a:pt x="618" y="1434"/>
                  </a:moveTo>
                  <a:lnTo>
                    <a:pt x="727" y="2411"/>
                  </a:lnTo>
                  <a:lnTo>
                    <a:pt x="2131" y="2411"/>
                  </a:lnTo>
                  <a:lnTo>
                    <a:pt x="2238" y="1434"/>
                  </a:lnTo>
                  <a:lnTo>
                    <a:pt x="2461" y="1434"/>
                  </a:lnTo>
                  <a:lnTo>
                    <a:pt x="2858" y="1434"/>
                  </a:lnTo>
                  <a:lnTo>
                    <a:pt x="2858" y="0"/>
                  </a:lnTo>
                  <a:lnTo>
                    <a:pt x="2063" y="0"/>
                  </a:lnTo>
                  <a:lnTo>
                    <a:pt x="2063" y="117"/>
                  </a:lnTo>
                  <a:lnTo>
                    <a:pt x="2063" y="553"/>
                  </a:lnTo>
                  <a:lnTo>
                    <a:pt x="1825" y="553"/>
                  </a:lnTo>
                  <a:lnTo>
                    <a:pt x="1825" y="0"/>
                  </a:lnTo>
                  <a:lnTo>
                    <a:pt x="1033" y="0"/>
                  </a:lnTo>
                  <a:lnTo>
                    <a:pt x="1033" y="553"/>
                  </a:lnTo>
                  <a:lnTo>
                    <a:pt x="793" y="553"/>
                  </a:lnTo>
                  <a:lnTo>
                    <a:pt x="793" y="0"/>
                  </a:lnTo>
                  <a:lnTo>
                    <a:pt x="0" y="0"/>
                  </a:lnTo>
                  <a:lnTo>
                    <a:pt x="0" y="1434"/>
                  </a:lnTo>
                  <a:lnTo>
                    <a:pt x="440" y="1434"/>
                  </a:lnTo>
                  <a:lnTo>
                    <a:pt x="618" y="1434"/>
                  </a:lnTo>
                  <a:close/>
                  <a:moveTo>
                    <a:pt x="232" y="234"/>
                  </a:moveTo>
                  <a:lnTo>
                    <a:pt x="561" y="234"/>
                  </a:lnTo>
                  <a:lnTo>
                    <a:pt x="561" y="785"/>
                  </a:lnTo>
                  <a:lnTo>
                    <a:pt x="722" y="785"/>
                  </a:lnTo>
                  <a:lnTo>
                    <a:pt x="1265" y="785"/>
                  </a:lnTo>
                  <a:lnTo>
                    <a:pt x="1265" y="234"/>
                  </a:lnTo>
                  <a:lnTo>
                    <a:pt x="1593" y="234"/>
                  </a:lnTo>
                  <a:lnTo>
                    <a:pt x="1593" y="785"/>
                  </a:lnTo>
                  <a:lnTo>
                    <a:pt x="1752" y="785"/>
                  </a:lnTo>
                  <a:lnTo>
                    <a:pt x="2134" y="785"/>
                  </a:lnTo>
                  <a:lnTo>
                    <a:pt x="2296" y="785"/>
                  </a:lnTo>
                  <a:lnTo>
                    <a:pt x="2296" y="234"/>
                  </a:lnTo>
                  <a:lnTo>
                    <a:pt x="2624" y="234"/>
                  </a:lnTo>
                  <a:lnTo>
                    <a:pt x="2624" y="1202"/>
                  </a:lnTo>
                  <a:lnTo>
                    <a:pt x="2461" y="1202"/>
                  </a:lnTo>
                  <a:lnTo>
                    <a:pt x="2180" y="1202"/>
                  </a:lnTo>
                  <a:lnTo>
                    <a:pt x="2031" y="1202"/>
                  </a:lnTo>
                  <a:lnTo>
                    <a:pt x="1921" y="2179"/>
                  </a:lnTo>
                  <a:lnTo>
                    <a:pt x="935" y="2179"/>
                  </a:lnTo>
                  <a:lnTo>
                    <a:pt x="827" y="1202"/>
                  </a:lnTo>
                  <a:lnTo>
                    <a:pt x="678" y="1202"/>
                  </a:lnTo>
                  <a:lnTo>
                    <a:pt x="440" y="1202"/>
                  </a:lnTo>
                  <a:lnTo>
                    <a:pt x="232" y="1202"/>
                  </a:lnTo>
                  <a:lnTo>
                    <a:pt x="232" y="2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0" name="Freeform 7"/>
            <p:cNvSpPr>
              <a:spLocks/>
            </p:cNvSpPr>
            <p:nvPr userDrawn="1"/>
          </p:nvSpPr>
          <p:spPr bwMode="black">
            <a:xfrm>
              <a:off x="6509048" y="1003383"/>
              <a:ext cx="761287" cy="761287"/>
            </a:xfrm>
            <a:custGeom>
              <a:avLst/>
              <a:gdLst>
                <a:gd name="T0" fmla="*/ 847 w 847"/>
                <a:gd name="T1" fmla="*/ 159 h 847"/>
                <a:gd name="T2" fmla="*/ 688 w 847"/>
                <a:gd name="T3" fmla="*/ 0 h 847"/>
                <a:gd name="T4" fmla="*/ 672 w 847"/>
                <a:gd name="T5" fmla="*/ 15 h 847"/>
                <a:gd name="T6" fmla="*/ 0 w 847"/>
                <a:gd name="T7" fmla="*/ 687 h 847"/>
                <a:gd name="T8" fmla="*/ 160 w 847"/>
                <a:gd name="T9" fmla="*/ 847 h 847"/>
                <a:gd name="T10" fmla="*/ 847 w 847"/>
                <a:gd name="T11" fmla="*/ 159 h 847"/>
              </a:gdLst>
              <a:ahLst/>
              <a:cxnLst>
                <a:cxn ang="0">
                  <a:pos x="T0" y="T1"/>
                </a:cxn>
                <a:cxn ang="0">
                  <a:pos x="T2" y="T3"/>
                </a:cxn>
                <a:cxn ang="0">
                  <a:pos x="T4" y="T5"/>
                </a:cxn>
                <a:cxn ang="0">
                  <a:pos x="T6" y="T7"/>
                </a:cxn>
                <a:cxn ang="0">
                  <a:pos x="T8" y="T9"/>
                </a:cxn>
                <a:cxn ang="0">
                  <a:pos x="T10" y="T11"/>
                </a:cxn>
              </a:cxnLst>
              <a:rect l="0" t="0" r="r" b="b"/>
              <a:pathLst>
                <a:path w="847" h="847">
                  <a:moveTo>
                    <a:pt x="847" y="159"/>
                  </a:moveTo>
                  <a:lnTo>
                    <a:pt x="688" y="0"/>
                  </a:lnTo>
                  <a:lnTo>
                    <a:pt x="672" y="15"/>
                  </a:lnTo>
                  <a:lnTo>
                    <a:pt x="0" y="687"/>
                  </a:lnTo>
                  <a:lnTo>
                    <a:pt x="160" y="847"/>
                  </a:lnTo>
                  <a:lnTo>
                    <a:pt x="847" y="159"/>
                  </a:lnTo>
                  <a:close/>
                </a:path>
              </a:pathLst>
            </a:custGeom>
            <a:solidFill>
              <a:srgbClr val="FE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1" name="Freeform 8"/>
            <p:cNvSpPr>
              <a:spLocks/>
            </p:cNvSpPr>
            <p:nvPr userDrawn="1"/>
          </p:nvSpPr>
          <p:spPr bwMode="black">
            <a:xfrm>
              <a:off x="4910076" y="1003383"/>
              <a:ext cx="761287" cy="761287"/>
            </a:xfrm>
            <a:custGeom>
              <a:avLst/>
              <a:gdLst>
                <a:gd name="T0" fmla="*/ 687 w 847"/>
                <a:gd name="T1" fmla="*/ 847 h 847"/>
                <a:gd name="T2" fmla="*/ 847 w 847"/>
                <a:gd name="T3" fmla="*/ 687 h 847"/>
                <a:gd name="T4" fmla="*/ 161 w 847"/>
                <a:gd name="T5" fmla="*/ 0 h 847"/>
                <a:gd name="T6" fmla="*/ 0 w 847"/>
                <a:gd name="T7" fmla="*/ 159 h 847"/>
                <a:gd name="T8" fmla="*/ 16 w 847"/>
                <a:gd name="T9" fmla="*/ 175 h 847"/>
                <a:gd name="T10" fmla="*/ 687 w 847"/>
                <a:gd name="T11" fmla="*/ 847 h 847"/>
              </a:gdLst>
              <a:ahLst/>
              <a:cxnLst>
                <a:cxn ang="0">
                  <a:pos x="T0" y="T1"/>
                </a:cxn>
                <a:cxn ang="0">
                  <a:pos x="T2" y="T3"/>
                </a:cxn>
                <a:cxn ang="0">
                  <a:pos x="T4" y="T5"/>
                </a:cxn>
                <a:cxn ang="0">
                  <a:pos x="T6" y="T7"/>
                </a:cxn>
                <a:cxn ang="0">
                  <a:pos x="T8" y="T9"/>
                </a:cxn>
                <a:cxn ang="0">
                  <a:pos x="T10" y="T11"/>
                </a:cxn>
              </a:cxnLst>
              <a:rect l="0" t="0" r="r" b="b"/>
              <a:pathLst>
                <a:path w="847" h="847">
                  <a:moveTo>
                    <a:pt x="687" y="847"/>
                  </a:moveTo>
                  <a:lnTo>
                    <a:pt x="847" y="687"/>
                  </a:lnTo>
                  <a:lnTo>
                    <a:pt x="161" y="0"/>
                  </a:lnTo>
                  <a:lnTo>
                    <a:pt x="0" y="159"/>
                  </a:lnTo>
                  <a:lnTo>
                    <a:pt x="16" y="175"/>
                  </a:lnTo>
                  <a:lnTo>
                    <a:pt x="687" y="847"/>
                  </a:lnTo>
                  <a:close/>
                </a:path>
              </a:pathLst>
            </a:custGeom>
            <a:solidFill>
              <a:srgbClr val="FE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2" name="Freeform 9"/>
            <p:cNvSpPr>
              <a:spLocks/>
            </p:cNvSpPr>
            <p:nvPr userDrawn="1"/>
          </p:nvSpPr>
          <p:spPr bwMode="black">
            <a:xfrm>
              <a:off x="5985046" y="734641"/>
              <a:ext cx="203130" cy="870941"/>
            </a:xfrm>
            <a:custGeom>
              <a:avLst/>
              <a:gdLst>
                <a:gd name="T0" fmla="*/ 226 w 226"/>
                <a:gd name="T1" fmla="*/ 0 h 969"/>
                <a:gd name="T2" fmla="*/ 0 w 226"/>
                <a:gd name="T3" fmla="*/ 0 h 969"/>
                <a:gd name="T4" fmla="*/ 0 w 226"/>
                <a:gd name="T5" fmla="*/ 19 h 969"/>
                <a:gd name="T6" fmla="*/ 0 w 226"/>
                <a:gd name="T7" fmla="*/ 969 h 969"/>
                <a:gd name="T8" fmla="*/ 226 w 226"/>
                <a:gd name="T9" fmla="*/ 969 h 969"/>
                <a:gd name="T10" fmla="*/ 226 w 226"/>
                <a:gd name="T11" fmla="*/ 0 h 969"/>
              </a:gdLst>
              <a:ahLst/>
              <a:cxnLst>
                <a:cxn ang="0">
                  <a:pos x="T0" y="T1"/>
                </a:cxn>
                <a:cxn ang="0">
                  <a:pos x="T2" y="T3"/>
                </a:cxn>
                <a:cxn ang="0">
                  <a:pos x="T4" y="T5"/>
                </a:cxn>
                <a:cxn ang="0">
                  <a:pos x="T6" y="T7"/>
                </a:cxn>
                <a:cxn ang="0">
                  <a:pos x="T8" y="T9"/>
                </a:cxn>
                <a:cxn ang="0">
                  <a:pos x="T10" y="T11"/>
                </a:cxn>
              </a:cxnLst>
              <a:rect l="0" t="0" r="r" b="b"/>
              <a:pathLst>
                <a:path w="226" h="969">
                  <a:moveTo>
                    <a:pt x="226" y="0"/>
                  </a:moveTo>
                  <a:lnTo>
                    <a:pt x="0" y="0"/>
                  </a:lnTo>
                  <a:lnTo>
                    <a:pt x="0" y="19"/>
                  </a:lnTo>
                  <a:lnTo>
                    <a:pt x="0" y="969"/>
                  </a:lnTo>
                  <a:lnTo>
                    <a:pt x="226" y="969"/>
                  </a:lnTo>
                  <a:lnTo>
                    <a:pt x="226" y="0"/>
                  </a:lnTo>
                  <a:close/>
                </a:path>
              </a:pathLst>
            </a:custGeom>
            <a:solidFill>
              <a:srgbClr val="FE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3" name="Freeform 6"/>
            <p:cNvSpPr>
              <a:spLocks noEditPoints="1"/>
            </p:cNvSpPr>
            <p:nvPr userDrawn="1"/>
          </p:nvSpPr>
          <p:spPr bwMode="black">
            <a:xfrm>
              <a:off x="4796285" y="2225184"/>
              <a:ext cx="2578857" cy="2173393"/>
            </a:xfrm>
            <a:custGeom>
              <a:avLst/>
              <a:gdLst>
                <a:gd name="T0" fmla="*/ 887 w 4096"/>
                <a:gd name="T1" fmla="*/ 2054 h 3452"/>
                <a:gd name="T2" fmla="*/ 1042 w 4096"/>
                <a:gd name="T3" fmla="*/ 3452 h 3452"/>
                <a:gd name="T4" fmla="*/ 3054 w 4096"/>
                <a:gd name="T5" fmla="*/ 3452 h 3452"/>
                <a:gd name="T6" fmla="*/ 3209 w 4096"/>
                <a:gd name="T7" fmla="*/ 2054 h 3452"/>
                <a:gd name="T8" fmla="*/ 3526 w 4096"/>
                <a:gd name="T9" fmla="*/ 2054 h 3452"/>
                <a:gd name="T10" fmla="*/ 4096 w 4096"/>
                <a:gd name="T11" fmla="*/ 2054 h 3452"/>
                <a:gd name="T12" fmla="*/ 4096 w 4096"/>
                <a:gd name="T13" fmla="*/ 0 h 3452"/>
                <a:gd name="T14" fmla="*/ 2958 w 4096"/>
                <a:gd name="T15" fmla="*/ 0 h 3452"/>
                <a:gd name="T16" fmla="*/ 2958 w 4096"/>
                <a:gd name="T17" fmla="*/ 165 h 3452"/>
                <a:gd name="T18" fmla="*/ 2958 w 4096"/>
                <a:gd name="T19" fmla="*/ 791 h 3452"/>
                <a:gd name="T20" fmla="*/ 2616 w 4096"/>
                <a:gd name="T21" fmla="*/ 791 h 3452"/>
                <a:gd name="T22" fmla="*/ 2616 w 4096"/>
                <a:gd name="T23" fmla="*/ 0 h 3452"/>
                <a:gd name="T24" fmla="*/ 1480 w 4096"/>
                <a:gd name="T25" fmla="*/ 0 h 3452"/>
                <a:gd name="T26" fmla="*/ 1480 w 4096"/>
                <a:gd name="T27" fmla="*/ 791 h 3452"/>
                <a:gd name="T28" fmla="*/ 1138 w 4096"/>
                <a:gd name="T29" fmla="*/ 791 h 3452"/>
                <a:gd name="T30" fmla="*/ 1138 w 4096"/>
                <a:gd name="T31" fmla="*/ 0 h 3452"/>
                <a:gd name="T32" fmla="*/ 0 w 4096"/>
                <a:gd name="T33" fmla="*/ 0 h 3452"/>
                <a:gd name="T34" fmla="*/ 0 w 4096"/>
                <a:gd name="T35" fmla="*/ 2054 h 3452"/>
                <a:gd name="T36" fmla="*/ 631 w 4096"/>
                <a:gd name="T37" fmla="*/ 2054 h 3452"/>
                <a:gd name="T38" fmla="*/ 887 w 4096"/>
                <a:gd name="T39" fmla="*/ 2054 h 3452"/>
                <a:gd name="T40" fmla="*/ 334 w 4096"/>
                <a:gd name="T41" fmla="*/ 332 h 3452"/>
                <a:gd name="T42" fmla="*/ 804 w 4096"/>
                <a:gd name="T43" fmla="*/ 332 h 3452"/>
                <a:gd name="T44" fmla="*/ 804 w 4096"/>
                <a:gd name="T45" fmla="*/ 1123 h 3452"/>
                <a:gd name="T46" fmla="*/ 1036 w 4096"/>
                <a:gd name="T47" fmla="*/ 1123 h 3452"/>
                <a:gd name="T48" fmla="*/ 1812 w 4096"/>
                <a:gd name="T49" fmla="*/ 1123 h 3452"/>
                <a:gd name="T50" fmla="*/ 1812 w 4096"/>
                <a:gd name="T51" fmla="*/ 332 h 3452"/>
                <a:gd name="T52" fmla="*/ 2284 w 4096"/>
                <a:gd name="T53" fmla="*/ 332 h 3452"/>
                <a:gd name="T54" fmla="*/ 2284 w 4096"/>
                <a:gd name="T55" fmla="*/ 1123 h 3452"/>
                <a:gd name="T56" fmla="*/ 2513 w 4096"/>
                <a:gd name="T57" fmla="*/ 1123 h 3452"/>
                <a:gd name="T58" fmla="*/ 3060 w 4096"/>
                <a:gd name="T59" fmla="*/ 1123 h 3452"/>
                <a:gd name="T60" fmla="*/ 3292 w 4096"/>
                <a:gd name="T61" fmla="*/ 1123 h 3452"/>
                <a:gd name="T62" fmla="*/ 3292 w 4096"/>
                <a:gd name="T63" fmla="*/ 332 h 3452"/>
                <a:gd name="T64" fmla="*/ 3762 w 4096"/>
                <a:gd name="T65" fmla="*/ 332 h 3452"/>
                <a:gd name="T66" fmla="*/ 3762 w 4096"/>
                <a:gd name="T67" fmla="*/ 1720 h 3452"/>
                <a:gd name="T68" fmla="*/ 3526 w 4096"/>
                <a:gd name="T69" fmla="*/ 1720 h 3452"/>
                <a:gd name="T70" fmla="*/ 3125 w 4096"/>
                <a:gd name="T71" fmla="*/ 1720 h 3452"/>
                <a:gd name="T72" fmla="*/ 2910 w 4096"/>
                <a:gd name="T73" fmla="*/ 1720 h 3452"/>
                <a:gd name="T74" fmla="*/ 2754 w 4096"/>
                <a:gd name="T75" fmla="*/ 3120 h 3452"/>
                <a:gd name="T76" fmla="*/ 1342 w 4096"/>
                <a:gd name="T77" fmla="*/ 3120 h 3452"/>
                <a:gd name="T78" fmla="*/ 1184 w 4096"/>
                <a:gd name="T79" fmla="*/ 1720 h 3452"/>
                <a:gd name="T80" fmla="*/ 971 w 4096"/>
                <a:gd name="T81" fmla="*/ 1720 h 3452"/>
                <a:gd name="T82" fmla="*/ 631 w 4096"/>
                <a:gd name="T83" fmla="*/ 1720 h 3452"/>
                <a:gd name="T84" fmla="*/ 334 w 4096"/>
                <a:gd name="T85" fmla="*/ 1720 h 3452"/>
                <a:gd name="T86" fmla="*/ 334 w 4096"/>
                <a:gd name="T87" fmla="*/ 332 h 3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96" h="3452">
                  <a:moveTo>
                    <a:pt x="887" y="2054"/>
                  </a:moveTo>
                  <a:lnTo>
                    <a:pt x="1042" y="3452"/>
                  </a:lnTo>
                  <a:lnTo>
                    <a:pt x="3054" y="3452"/>
                  </a:lnTo>
                  <a:lnTo>
                    <a:pt x="3209" y="2054"/>
                  </a:lnTo>
                  <a:lnTo>
                    <a:pt x="3526" y="2054"/>
                  </a:lnTo>
                  <a:lnTo>
                    <a:pt x="4096" y="2054"/>
                  </a:lnTo>
                  <a:lnTo>
                    <a:pt x="4096" y="0"/>
                  </a:lnTo>
                  <a:lnTo>
                    <a:pt x="2958" y="0"/>
                  </a:lnTo>
                  <a:lnTo>
                    <a:pt x="2958" y="165"/>
                  </a:lnTo>
                  <a:lnTo>
                    <a:pt x="2958" y="791"/>
                  </a:lnTo>
                  <a:lnTo>
                    <a:pt x="2616" y="791"/>
                  </a:lnTo>
                  <a:lnTo>
                    <a:pt x="2616" y="0"/>
                  </a:lnTo>
                  <a:lnTo>
                    <a:pt x="1480" y="0"/>
                  </a:lnTo>
                  <a:lnTo>
                    <a:pt x="1480" y="791"/>
                  </a:lnTo>
                  <a:lnTo>
                    <a:pt x="1138" y="791"/>
                  </a:lnTo>
                  <a:lnTo>
                    <a:pt x="1138" y="0"/>
                  </a:lnTo>
                  <a:lnTo>
                    <a:pt x="0" y="0"/>
                  </a:lnTo>
                  <a:lnTo>
                    <a:pt x="0" y="2054"/>
                  </a:lnTo>
                  <a:lnTo>
                    <a:pt x="631" y="2054"/>
                  </a:lnTo>
                  <a:lnTo>
                    <a:pt x="887" y="2054"/>
                  </a:lnTo>
                  <a:close/>
                  <a:moveTo>
                    <a:pt x="334" y="332"/>
                  </a:moveTo>
                  <a:lnTo>
                    <a:pt x="804" y="332"/>
                  </a:lnTo>
                  <a:lnTo>
                    <a:pt x="804" y="1123"/>
                  </a:lnTo>
                  <a:lnTo>
                    <a:pt x="1036" y="1123"/>
                  </a:lnTo>
                  <a:lnTo>
                    <a:pt x="1812" y="1123"/>
                  </a:lnTo>
                  <a:lnTo>
                    <a:pt x="1812" y="332"/>
                  </a:lnTo>
                  <a:lnTo>
                    <a:pt x="2284" y="332"/>
                  </a:lnTo>
                  <a:lnTo>
                    <a:pt x="2284" y="1123"/>
                  </a:lnTo>
                  <a:lnTo>
                    <a:pt x="2513" y="1123"/>
                  </a:lnTo>
                  <a:lnTo>
                    <a:pt x="3060" y="1123"/>
                  </a:lnTo>
                  <a:lnTo>
                    <a:pt x="3292" y="1123"/>
                  </a:lnTo>
                  <a:lnTo>
                    <a:pt x="3292" y="332"/>
                  </a:lnTo>
                  <a:lnTo>
                    <a:pt x="3762" y="332"/>
                  </a:lnTo>
                  <a:lnTo>
                    <a:pt x="3762" y="1720"/>
                  </a:lnTo>
                  <a:lnTo>
                    <a:pt x="3526" y="1720"/>
                  </a:lnTo>
                  <a:lnTo>
                    <a:pt x="3125" y="1720"/>
                  </a:lnTo>
                  <a:lnTo>
                    <a:pt x="2910" y="1720"/>
                  </a:lnTo>
                  <a:lnTo>
                    <a:pt x="2754" y="3120"/>
                  </a:lnTo>
                  <a:lnTo>
                    <a:pt x="1342" y="3120"/>
                  </a:lnTo>
                  <a:lnTo>
                    <a:pt x="1184" y="1720"/>
                  </a:lnTo>
                  <a:lnTo>
                    <a:pt x="971" y="1720"/>
                  </a:lnTo>
                  <a:lnTo>
                    <a:pt x="631" y="1720"/>
                  </a:lnTo>
                  <a:lnTo>
                    <a:pt x="334" y="1720"/>
                  </a:lnTo>
                  <a:lnTo>
                    <a:pt x="334" y="3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4" name="Freeform 7"/>
            <p:cNvSpPr>
              <a:spLocks/>
            </p:cNvSpPr>
            <p:nvPr userDrawn="1"/>
          </p:nvSpPr>
          <p:spPr bwMode="black">
            <a:xfrm>
              <a:off x="4463854" y="5526827"/>
              <a:ext cx="467796" cy="474721"/>
            </a:xfrm>
            <a:custGeom>
              <a:avLst/>
              <a:gdLst>
                <a:gd name="T0" fmla="*/ 372 w 743"/>
                <a:gd name="T1" fmla="*/ 349 h 754"/>
                <a:gd name="T2" fmla="*/ 368 w 743"/>
                <a:gd name="T3" fmla="*/ 349 h 754"/>
                <a:gd name="T4" fmla="*/ 199 w 743"/>
                <a:gd name="T5" fmla="*/ 0 h 754"/>
                <a:gd name="T6" fmla="*/ 0 w 743"/>
                <a:gd name="T7" fmla="*/ 0 h 754"/>
                <a:gd name="T8" fmla="*/ 276 w 743"/>
                <a:gd name="T9" fmla="*/ 522 h 754"/>
                <a:gd name="T10" fmla="*/ 276 w 743"/>
                <a:gd name="T11" fmla="*/ 754 h 754"/>
                <a:gd name="T12" fmla="*/ 464 w 743"/>
                <a:gd name="T13" fmla="*/ 754 h 754"/>
                <a:gd name="T14" fmla="*/ 464 w 743"/>
                <a:gd name="T15" fmla="*/ 522 h 754"/>
                <a:gd name="T16" fmla="*/ 743 w 743"/>
                <a:gd name="T17" fmla="*/ 0 h 754"/>
                <a:gd name="T18" fmla="*/ 541 w 743"/>
                <a:gd name="T19" fmla="*/ 0 h 754"/>
                <a:gd name="T20" fmla="*/ 372 w 743"/>
                <a:gd name="T21" fmla="*/ 349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3" h="754">
                  <a:moveTo>
                    <a:pt x="372" y="349"/>
                  </a:moveTo>
                  <a:lnTo>
                    <a:pt x="368" y="349"/>
                  </a:lnTo>
                  <a:lnTo>
                    <a:pt x="199" y="0"/>
                  </a:lnTo>
                  <a:lnTo>
                    <a:pt x="0" y="0"/>
                  </a:lnTo>
                  <a:lnTo>
                    <a:pt x="276" y="522"/>
                  </a:lnTo>
                  <a:lnTo>
                    <a:pt x="276" y="754"/>
                  </a:lnTo>
                  <a:lnTo>
                    <a:pt x="464" y="754"/>
                  </a:lnTo>
                  <a:lnTo>
                    <a:pt x="464" y="522"/>
                  </a:lnTo>
                  <a:lnTo>
                    <a:pt x="743" y="0"/>
                  </a:lnTo>
                  <a:lnTo>
                    <a:pt x="541" y="0"/>
                  </a:lnTo>
                  <a:lnTo>
                    <a:pt x="372" y="3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5" name="Freeform 8"/>
            <p:cNvSpPr>
              <a:spLocks/>
            </p:cNvSpPr>
            <p:nvPr userDrawn="1"/>
          </p:nvSpPr>
          <p:spPr bwMode="black">
            <a:xfrm>
              <a:off x="4962500" y="5526827"/>
              <a:ext cx="308506" cy="474721"/>
            </a:xfrm>
            <a:custGeom>
              <a:avLst/>
              <a:gdLst>
                <a:gd name="T0" fmla="*/ 179 w 490"/>
                <a:gd name="T1" fmla="*/ 0 h 754"/>
                <a:gd name="T2" fmla="*/ 0 w 490"/>
                <a:gd name="T3" fmla="*/ 0 h 754"/>
                <a:gd name="T4" fmla="*/ 0 w 490"/>
                <a:gd name="T5" fmla="*/ 754 h 754"/>
                <a:gd name="T6" fmla="*/ 490 w 490"/>
                <a:gd name="T7" fmla="*/ 754 h 754"/>
                <a:gd name="T8" fmla="*/ 490 w 490"/>
                <a:gd name="T9" fmla="*/ 595 h 754"/>
                <a:gd name="T10" fmla="*/ 179 w 490"/>
                <a:gd name="T11" fmla="*/ 595 h 754"/>
                <a:gd name="T12" fmla="*/ 179 w 490"/>
                <a:gd name="T13" fmla="*/ 0 h 754"/>
              </a:gdLst>
              <a:ahLst/>
              <a:cxnLst>
                <a:cxn ang="0">
                  <a:pos x="T0" y="T1"/>
                </a:cxn>
                <a:cxn ang="0">
                  <a:pos x="T2" y="T3"/>
                </a:cxn>
                <a:cxn ang="0">
                  <a:pos x="T4" y="T5"/>
                </a:cxn>
                <a:cxn ang="0">
                  <a:pos x="T6" y="T7"/>
                </a:cxn>
                <a:cxn ang="0">
                  <a:pos x="T8" y="T9"/>
                </a:cxn>
                <a:cxn ang="0">
                  <a:pos x="T10" y="T11"/>
                </a:cxn>
                <a:cxn ang="0">
                  <a:pos x="T12" y="T13"/>
                </a:cxn>
              </a:cxnLst>
              <a:rect l="0" t="0" r="r" b="b"/>
              <a:pathLst>
                <a:path w="490" h="754">
                  <a:moveTo>
                    <a:pt x="179" y="0"/>
                  </a:moveTo>
                  <a:lnTo>
                    <a:pt x="0" y="0"/>
                  </a:lnTo>
                  <a:lnTo>
                    <a:pt x="0" y="754"/>
                  </a:lnTo>
                  <a:lnTo>
                    <a:pt x="490" y="754"/>
                  </a:lnTo>
                  <a:lnTo>
                    <a:pt x="490" y="595"/>
                  </a:lnTo>
                  <a:lnTo>
                    <a:pt x="179" y="595"/>
                  </a:lnTo>
                  <a:lnTo>
                    <a:pt x="17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6" name="Rectangle 9"/>
            <p:cNvSpPr>
              <a:spLocks noChangeArrowheads="1"/>
            </p:cNvSpPr>
            <p:nvPr userDrawn="1"/>
          </p:nvSpPr>
          <p:spPr bwMode="black">
            <a:xfrm>
              <a:off x="5326411" y="5526827"/>
              <a:ext cx="111440" cy="47472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7" name="Freeform 10"/>
            <p:cNvSpPr>
              <a:spLocks noEditPoints="1"/>
            </p:cNvSpPr>
            <p:nvPr userDrawn="1"/>
          </p:nvSpPr>
          <p:spPr bwMode="black">
            <a:xfrm>
              <a:off x="5506478" y="5526827"/>
              <a:ext cx="363911" cy="474721"/>
            </a:xfrm>
            <a:custGeom>
              <a:avLst/>
              <a:gdLst>
                <a:gd name="T0" fmla="*/ 139 w 578"/>
                <a:gd name="T1" fmla="*/ 0 h 754"/>
                <a:gd name="T2" fmla="*/ 0 w 578"/>
                <a:gd name="T3" fmla="*/ 138 h 754"/>
                <a:gd name="T4" fmla="*/ 0 w 578"/>
                <a:gd name="T5" fmla="*/ 616 h 754"/>
                <a:gd name="T6" fmla="*/ 139 w 578"/>
                <a:gd name="T7" fmla="*/ 754 h 754"/>
                <a:gd name="T8" fmla="*/ 440 w 578"/>
                <a:gd name="T9" fmla="*/ 754 h 754"/>
                <a:gd name="T10" fmla="*/ 578 w 578"/>
                <a:gd name="T11" fmla="*/ 616 h 754"/>
                <a:gd name="T12" fmla="*/ 578 w 578"/>
                <a:gd name="T13" fmla="*/ 138 h 754"/>
                <a:gd name="T14" fmla="*/ 440 w 578"/>
                <a:gd name="T15" fmla="*/ 0 h 754"/>
                <a:gd name="T16" fmla="*/ 139 w 578"/>
                <a:gd name="T17" fmla="*/ 0 h 754"/>
                <a:gd name="T18" fmla="*/ 400 w 578"/>
                <a:gd name="T19" fmla="*/ 560 h 754"/>
                <a:gd name="T20" fmla="*/ 367 w 578"/>
                <a:gd name="T21" fmla="*/ 595 h 754"/>
                <a:gd name="T22" fmla="*/ 212 w 578"/>
                <a:gd name="T23" fmla="*/ 595 h 754"/>
                <a:gd name="T24" fmla="*/ 179 w 578"/>
                <a:gd name="T25" fmla="*/ 560 h 754"/>
                <a:gd name="T26" fmla="*/ 179 w 578"/>
                <a:gd name="T27" fmla="*/ 194 h 754"/>
                <a:gd name="T28" fmla="*/ 212 w 578"/>
                <a:gd name="T29" fmla="*/ 159 h 754"/>
                <a:gd name="T30" fmla="*/ 367 w 578"/>
                <a:gd name="T31" fmla="*/ 159 h 754"/>
                <a:gd name="T32" fmla="*/ 400 w 578"/>
                <a:gd name="T33" fmla="*/ 194 h 754"/>
                <a:gd name="T34" fmla="*/ 400 w 578"/>
                <a:gd name="T35" fmla="*/ 560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8" h="754">
                  <a:moveTo>
                    <a:pt x="139" y="0"/>
                  </a:moveTo>
                  <a:lnTo>
                    <a:pt x="0" y="138"/>
                  </a:lnTo>
                  <a:lnTo>
                    <a:pt x="0" y="616"/>
                  </a:lnTo>
                  <a:lnTo>
                    <a:pt x="139" y="754"/>
                  </a:lnTo>
                  <a:lnTo>
                    <a:pt x="440" y="754"/>
                  </a:lnTo>
                  <a:lnTo>
                    <a:pt x="578" y="616"/>
                  </a:lnTo>
                  <a:lnTo>
                    <a:pt x="578" y="138"/>
                  </a:lnTo>
                  <a:lnTo>
                    <a:pt x="440" y="0"/>
                  </a:lnTo>
                  <a:lnTo>
                    <a:pt x="139" y="0"/>
                  </a:lnTo>
                  <a:close/>
                  <a:moveTo>
                    <a:pt x="400" y="560"/>
                  </a:moveTo>
                  <a:lnTo>
                    <a:pt x="367" y="595"/>
                  </a:lnTo>
                  <a:lnTo>
                    <a:pt x="212" y="595"/>
                  </a:lnTo>
                  <a:lnTo>
                    <a:pt x="179" y="560"/>
                  </a:lnTo>
                  <a:lnTo>
                    <a:pt x="179" y="194"/>
                  </a:lnTo>
                  <a:lnTo>
                    <a:pt x="212" y="159"/>
                  </a:lnTo>
                  <a:lnTo>
                    <a:pt x="367" y="159"/>
                  </a:lnTo>
                  <a:lnTo>
                    <a:pt x="400" y="194"/>
                  </a:lnTo>
                  <a:lnTo>
                    <a:pt x="400" y="5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8" name="Freeform 11"/>
            <p:cNvSpPr>
              <a:spLocks noEditPoints="1"/>
            </p:cNvSpPr>
            <p:nvPr userDrawn="1"/>
          </p:nvSpPr>
          <p:spPr bwMode="black">
            <a:xfrm>
              <a:off x="5939645" y="5526827"/>
              <a:ext cx="363911" cy="474721"/>
            </a:xfrm>
            <a:custGeom>
              <a:avLst/>
              <a:gdLst>
                <a:gd name="T0" fmla="*/ 0 w 578"/>
                <a:gd name="T1" fmla="*/ 0 h 754"/>
                <a:gd name="T2" fmla="*/ 0 w 578"/>
                <a:gd name="T3" fmla="*/ 754 h 754"/>
                <a:gd name="T4" fmla="*/ 178 w 578"/>
                <a:gd name="T5" fmla="*/ 754 h 754"/>
                <a:gd name="T6" fmla="*/ 178 w 578"/>
                <a:gd name="T7" fmla="*/ 535 h 754"/>
                <a:gd name="T8" fmla="*/ 439 w 578"/>
                <a:gd name="T9" fmla="*/ 535 h 754"/>
                <a:gd name="T10" fmla="*/ 578 w 578"/>
                <a:gd name="T11" fmla="*/ 397 h 754"/>
                <a:gd name="T12" fmla="*/ 578 w 578"/>
                <a:gd name="T13" fmla="*/ 138 h 754"/>
                <a:gd name="T14" fmla="*/ 439 w 578"/>
                <a:gd name="T15" fmla="*/ 0 h 754"/>
                <a:gd name="T16" fmla="*/ 0 w 578"/>
                <a:gd name="T17" fmla="*/ 0 h 754"/>
                <a:gd name="T18" fmla="*/ 399 w 578"/>
                <a:gd name="T19" fmla="*/ 343 h 754"/>
                <a:gd name="T20" fmla="*/ 368 w 578"/>
                <a:gd name="T21" fmla="*/ 376 h 754"/>
                <a:gd name="T22" fmla="*/ 178 w 578"/>
                <a:gd name="T23" fmla="*/ 376 h 754"/>
                <a:gd name="T24" fmla="*/ 178 w 578"/>
                <a:gd name="T25" fmla="*/ 159 h 754"/>
                <a:gd name="T26" fmla="*/ 366 w 578"/>
                <a:gd name="T27" fmla="*/ 159 h 754"/>
                <a:gd name="T28" fmla="*/ 399 w 578"/>
                <a:gd name="T29" fmla="*/ 194 h 754"/>
                <a:gd name="T30" fmla="*/ 399 w 578"/>
                <a:gd name="T31" fmla="*/ 343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8" h="754">
                  <a:moveTo>
                    <a:pt x="0" y="0"/>
                  </a:moveTo>
                  <a:lnTo>
                    <a:pt x="0" y="754"/>
                  </a:lnTo>
                  <a:lnTo>
                    <a:pt x="178" y="754"/>
                  </a:lnTo>
                  <a:lnTo>
                    <a:pt x="178" y="535"/>
                  </a:lnTo>
                  <a:lnTo>
                    <a:pt x="439" y="535"/>
                  </a:lnTo>
                  <a:lnTo>
                    <a:pt x="578" y="397"/>
                  </a:lnTo>
                  <a:lnTo>
                    <a:pt x="578" y="138"/>
                  </a:lnTo>
                  <a:lnTo>
                    <a:pt x="439" y="0"/>
                  </a:lnTo>
                  <a:lnTo>
                    <a:pt x="0" y="0"/>
                  </a:lnTo>
                  <a:close/>
                  <a:moveTo>
                    <a:pt x="399" y="343"/>
                  </a:moveTo>
                  <a:lnTo>
                    <a:pt x="368" y="376"/>
                  </a:lnTo>
                  <a:lnTo>
                    <a:pt x="178" y="376"/>
                  </a:lnTo>
                  <a:lnTo>
                    <a:pt x="178" y="159"/>
                  </a:lnTo>
                  <a:lnTo>
                    <a:pt x="366" y="159"/>
                  </a:lnTo>
                  <a:lnTo>
                    <a:pt x="399" y="194"/>
                  </a:lnTo>
                  <a:lnTo>
                    <a:pt x="399"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9" name="Rectangle 12"/>
            <p:cNvSpPr>
              <a:spLocks noChangeArrowheads="1"/>
            </p:cNvSpPr>
            <p:nvPr userDrawn="1"/>
          </p:nvSpPr>
          <p:spPr bwMode="black">
            <a:xfrm>
              <a:off x="6365887" y="5526827"/>
              <a:ext cx="111440" cy="47472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0" name="Freeform 13"/>
            <p:cNvSpPr>
              <a:spLocks/>
            </p:cNvSpPr>
            <p:nvPr userDrawn="1"/>
          </p:nvSpPr>
          <p:spPr bwMode="black">
            <a:xfrm>
              <a:off x="6536510" y="5526827"/>
              <a:ext cx="358874" cy="474721"/>
            </a:xfrm>
            <a:custGeom>
              <a:avLst/>
              <a:gdLst>
                <a:gd name="T0" fmla="*/ 192 w 570"/>
                <a:gd name="T1" fmla="*/ 265 h 754"/>
                <a:gd name="T2" fmla="*/ 192 w 570"/>
                <a:gd name="T3" fmla="*/ 194 h 754"/>
                <a:gd name="T4" fmla="*/ 227 w 570"/>
                <a:gd name="T5" fmla="*/ 159 h 754"/>
                <a:gd name="T6" fmla="*/ 555 w 570"/>
                <a:gd name="T7" fmla="*/ 159 h 754"/>
                <a:gd name="T8" fmla="*/ 555 w 570"/>
                <a:gd name="T9" fmla="*/ 0 h 754"/>
                <a:gd name="T10" fmla="*/ 154 w 570"/>
                <a:gd name="T11" fmla="*/ 0 h 754"/>
                <a:gd name="T12" fmla="*/ 15 w 570"/>
                <a:gd name="T13" fmla="*/ 138 h 754"/>
                <a:gd name="T14" fmla="*/ 15 w 570"/>
                <a:gd name="T15" fmla="*/ 315 h 754"/>
                <a:gd name="T16" fmla="*/ 94 w 570"/>
                <a:gd name="T17" fmla="*/ 409 h 754"/>
                <a:gd name="T18" fmla="*/ 392 w 570"/>
                <a:gd name="T19" fmla="*/ 489 h 754"/>
                <a:gd name="T20" fmla="*/ 392 w 570"/>
                <a:gd name="T21" fmla="*/ 560 h 754"/>
                <a:gd name="T22" fmla="*/ 359 w 570"/>
                <a:gd name="T23" fmla="*/ 595 h 754"/>
                <a:gd name="T24" fmla="*/ 0 w 570"/>
                <a:gd name="T25" fmla="*/ 595 h 754"/>
                <a:gd name="T26" fmla="*/ 0 w 570"/>
                <a:gd name="T27" fmla="*/ 754 h 754"/>
                <a:gd name="T28" fmla="*/ 432 w 570"/>
                <a:gd name="T29" fmla="*/ 754 h 754"/>
                <a:gd name="T30" fmla="*/ 570 w 570"/>
                <a:gd name="T31" fmla="*/ 616 h 754"/>
                <a:gd name="T32" fmla="*/ 570 w 570"/>
                <a:gd name="T33" fmla="*/ 439 h 754"/>
                <a:gd name="T34" fmla="*/ 492 w 570"/>
                <a:gd name="T35" fmla="*/ 345 h 754"/>
                <a:gd name="T36" fmla="*/ 192 w 570"/>
                <a:gd name="T37" fmla="*/ 265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0" h="754">
                  <a:moveTo>
                    <a:pt x="192" y="265"/>
                  </a:moveTo>
                  <a:lnTo>
                    <a:pt x="192" y="194"/>
                  </a:lnTo>
                  <a:lnTo>
                    <a:pt x="227" y="159"/>
                  </a:lnTo>
                  <a:lnTo>
                    <a:pt x="555" y="159"/>
                  </a:lnTo>
                  <a:lnTo>
                    <a:pt x="555" y="0"/>
                  </a:lnTo>
                  <a:lnTo>
                    <a:pt x="154" y="0"/>
                  </a:lnTo>
                  <a:lnTo>
                    <a:pt x="15" y="138"/>
                  </a:lnTo>
                  <a:lnTo>
                    <a:pt x="15" y="315"/>
                  </a:lnTo>
                  <a:lnTo>
                    <a:pt x="94" y="409"/>
                  </a:lnTo>
                  <a:lnTo>
                    <a:pt x="392" y="489"/>
                  </a:lnTo>
                  <a:lnTo>
                    <a:pt x="392" y="560"/>
                  </a:lnTo>
                  <a:lnTo>
                    <a:pt x="359" y="595"/>
                  </a:lnTo>
                  <a:lnTo>
                    <a:pt x="0" y="595"/>
                  </a:lnTo>
                  <a:lnTo>
                    <a:pt x="0" y="754"/>
                  </a:lnTo>
                  <a:lnTo>
                    <a:pt x="432" y="754"/>
                  </a:lnTo>
                  <a:lnTo>
                    <a:pt x="570" y="616"/>
                  </a:lnTo>
                  <a:lnTo>
                    <a:pt x="570" y="439"/>
                  </a:lnTo>
                  <a:lnTo>
                    <a:pt x="492" y="345"/>
                  </a:lnTo>
                  <a:lnTo>
                    <a:pt x="192" y="2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1" name="Freeform 14"/>
            <p:cNvSpPr>
              <a:spLocks/>
            </p:cNvSpPr>
            <p:nvPr userDrawn="1"/>
          </p:nvSpPr>
          <p:spPr bwMode="black">
            <a:xfrm>
              <a:off x="6925605" y="5526827"/>
              <a:ext cx="378392" cy="474721"/>
            </a:xfrm>
            <a:custGeom>
              <a:avLst/>
              <a:gdLst>
                <a:gd name="T0" fmla="*/ 0 w 601"/>
                <a:gd name="T1" fmla="*/ 159 h 754"/>
                <a:gd name="T2" fmla="*/ 211 w 601"/>
                <a:gd name="T3" fmla="*/ 159 h 754"/>
                <a:gd name="T4" fmla="*/ 211 w 601"/>
                <a:gd name="T5" fmla="*/ 754 h 754"/>
                <a:gd name="T6" fmla="*/ 390 w 601"/>
                <a:gd name="T7" fmla="*/ 754 h 754"/>
                <a:gd name="T8" fmla="*/ 390 w 601"/>
                <a:gd name="T9" fmla="*/ 159 h 754"/>
                <a:gd name="T10" fmla="*/ 601 w 601"/>
                <a:gd name="T11" fmla="*/ 159 h 754"/>
                <a:gd name="T12" fmla="*/ 601 w 601"/>
                <a:gd name="T13" fmla="*/ 0 h 754"/>
                <a:gd name="T14" fmla="*/ 0 w 601"/>
                <a:gd name="T15" fmla="*/ 0 h 754"/>
                <a:gd name="T16" fmla="*/ 0 w 601"/>
                <a:gd name="T17" fmla="*/ 159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1" h="754">
                  <a:moveTo>
                    <a:pt x="0" y="159"/>
                  </a:moveTo>
                  <a:lnTo>
                    <a:pt x="211" y="159"/>
                  </a:lnTo>
                  <a:lnTo>
                    <a:pt x="211" y="754"/>
                  </a:lnTo>
                  <a:lnTo>
                    <a:pt x="390" y="754"/>
                  </a:lnTo>
                  <a:lnTo>
                    <a:pt x="390" y="159"/>
                  </a:lnTo>
                  <a:lnTo>
                    <a:pt x="601" y="159"/>
                  </a:lnTo>
                  <a:lnTo>
                    <a:pt x="601" y="0"/>
                  </a:lnTo>
                  <a:lnTo>
                    <a:pt x="0" y="0"/>
                  </a:lnTo>
                  <a:lnTo>
                    <a:pt x="0"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2" name="Freeform 15"/>
            <p:cNvSpPr>
              <a:spLocks noEditPoints="1"/>
            </p:cNvSpPr>
            <p:nvPr userDrawn="1"/>
          </p:nvSpPr>
          <p:spPr bwMode="black">
            <a:xfrm>
              <a:off x="7344921" y="5526827"/>
              <a:ext cx="362652" cy="474721"/>
            </a:xfrm>
            <a:custGeom>
              <a:avLst/>
              <a:gdLst>
                <a:gd name="T0" fmla="*/ 440 w 576"/>
                <a:gd name="T1" fmla="*/ 0 h 754"/>
                <a:gd name="T2" fmla="*/ 139 w 576"/>
                <a:gd name="T3" fmla="*/ 0 h 754"/>
                <a:gd name="T4" fmla="*/ 0 w 576"/>
                <a:gd name="T5" fmla="*/ 138 h 754"/>
                <a:gd name="T6" fmla="*/ 0 w 576"/>
                <a:gd name="T7" fmla="*/ 616 h 754"/>
                <a:gd name="T8" fmla="*/ 139 w 576"/>
                <a:gd name="T9" fmla="*/ 754 h 754"/>
                <a:gd name="T10" fmla="*/ 440 w 576"/>
                <a:gd name="T11" fmla="*/ 754 h 754"/>
                <a:gd name="T12" fmla="*/ 576 w 576"/>
                <a:gd name="T13" fmla="*/ 616 h 754"/>
                <a:gd name="T14" fmla="*/ 576 w 576"/>
                <a:gd name="T15" fmla="*/ 138 h 754"/>
                <a:gd name="T16" fmla="*/ 440 w 576"/>
                <a:gd name="T17" fmla="*/ 0 h 754"/>
                <a:gd name="T18" fmla="*/ 400 w 576"/>
                <a:gd name="T19" fmla="*/ 560 h 754"/>
                <a:gd name="T20" fmla="*/ 367 w 576"/>
                <a:gd name="T21" fmla="*/ 595 h 754"/>
                <a:gd name="T22" fmla="*/ 210 w 576"/>
                <a:gd name="T23" fmla="*/ 595 h 754"/>
                <a:gd name="T24" fmla="*/ 177 w 576"/>
                <a:gd name="T25" fmla="*/ 560 h 754"/>
                <a:gd name="T26" fmla="*/ 177 w 576"/>
                <a:gd name="T27" fmla="*/ 194 h 754"/>
                <a:gd name="T28" fmla="*/ 212 w 576"/>
                <a:gd name="T29" fmla="*/ 159 h 754"/>
                <a:gd name="T30" fmla="*/ 367 w 576"/>
                <a:gd name="T31" fmla="*/ 159 h 754"/>
                <a:gd name="T32" fmla="*/ 400 w 576"/>
                <a:gd name="T33" fmla="*/ 194 h 754"/>
                <a:gd name="T34" fmla="*/ 400 w 576"/>
                <a:gd name="T35" fmla="*/ 560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6" h="754">
                  <a:moveTo>
                    <a:pt x="440" y="0"/>
                  </a:moveTo>
                  <a:lnTo>
                    <a:pt x="139" y="0"/>
                  </a:lnTo>
                  <a:lnTo>
                    <a:pt x="0" y="138"/>
                  </a:lnTo>
                  <a:lnTo>
                    <a:pt x="0" y="616"/>
                  </a:lnTo>
                  <a:lnTo>
                    <a:pt x="139" y="754"/>
                  </a:lnTo>
                  <a:lnTo>
                    <a:pt x="440" y="754"/>
                  </a:lnTo>
                  <a:lnTo>
                    <a:pt x="576" y="616"/>
                  </a:lnTo>
                  <a:lnTo>
                    <a:pt x="576" y="138"/>
                  </a:lnTo>
                  <a:lnTo>
                    <a:pt x="440" y="0"/>
                  </a:lnTo>
                  <a:close/>
                  <a:moveTo>
                    <a:pt x="400" y="560"/>
                  </a:moveTo>
                  <a:lnTo>
                    <a:pt x="367" y="595"/>
                  </a:lnTo>
                  <a:lnTo>
                    <a:pt x="210" y="595"/>
                  </a:lnTo>
                  <a:lnTo>
                    <a:pt x="177" y="560"/>
                  </a:lnTo>
                  <a:lnTo>
                    <a:pt x="177" y="194"/>
                  </a:lnTo>
                  <a:lnTo>
                    <a:pt x="212" y="159"/>
                  </a:lnTo>
                  <a:lnTo>
                    <a:pt x="367" y="159"/>
                  </a:lnTo>
                  <a:lnTo>
                    <a:pt x="400" y="194"/>
                  </a:lnTo>
                  <a:lnTo>
                    <a:pt x="400" y="5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3" name="Freeform 16"/>
            <p:cNvSpPr>
              <a:spLocks/>
            </p:cNvSpPr>
            <p:nvPr userDrawn="1"/>
          </p:nvSpPr>
          <p:spPr bwMode="black">
            <a:xfrm>
              <a:off x="6700836" y="4919889"/>
              <a:ext cx="404835" cy="474721"/>
            </a:xfrm>
            <a:custGeom>
              <a:avLst/>
              <a:gdLst>
                <a:gd name="T0" fmla="*/ 643 w 643"/>
                <a:gd name="T1" fmla="*/ 754 h 754"/>
                <a:gd name="T2" fmla="*/ 643 w 643"/>
                <a:gd name="T3" fmla="*/ 0 h 754"/>
                <a:gd name="T4" fmla="*/ 465 w 643"/>
                <a:gd name="T5" fmla="*/ 0 h 754"/>
                <a:gd name="T6" fmla="*/ 476 w 643"/>
                <a:gd name="T7" fmla="*/ 476 h 754"/>
                <a:gd name="T8" fmla="*/ 192 w 643"/>
                <a:gd name="T9" fmla="*/ 0 h 754"/>
                <a:gd name="T10" fmla="*/ 0 w 643"/>
                <a:gd name="T11" fmla="*/ 0 h 754"/>
                <a:gd name="T12" fmla="*/ 0 w 643"/>
                <a:gd name="T13" fmla="*/ 754 h 754"/>
                <a:gd name="T14" fmla="*/ 177 w 643"/>
                <a:gd name="T15" fmla="*/ 754 h 754"/>
                <a:gd name="T16" fmla="*/ 165 w 643"/>
                <a:gd name="T17" fmla="*/ 278 h 754"/>
                <a:gd name="T18" fmla="*/ 449 w 643"/>
                <a:gd name="T19" fmla="*/ 754 h 754"/>
                <a:gd name="T20" fmla="*/ 643 w 643"/>
                <a:gd name="T21" fmla="*/ 754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3" h="754">
                  <a:moveTo>
                    <a:pt x="643" y="754"/>
                  </a:moveTo>
                  <a:lnTo>
                    <a:pt x="643" y="0"/>
                  </a:lnTo>
                  <a:lnTo>
                    <a:pt x="465" y="0"/>
                  </a:lnTo>
                  <a:lnTo>
                    <a:pt x="476" y="476"/>
                  </a:lnTo>
                  <a:lnTo>
                    <a:pt x="192" y="0"/>
                  </a:lnTo>
                  <a:lnTo>
                    <a:pt x="0" y="0"/>
                  </a:lnTo>
                  <a:lnTo>
                    <a:pt x="0" y="754"/>
                  </a:lnTo>
                  <a:lnTo>
                    <a:pt x="177" y="754"/>
                  </a:lnTo>
                  <a:lnTo>
                    <a:pt x="165" y="278"/>
                  </a:lnTo>
                  <a:lnTo>
                    <a:pt x="449" y="754"/>
                  </a:lnTo>
                  <a:lnTo>
                    <a:pt x="643" y="7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4" name="Freeform 17"/>
            <p:cNvSpPr>
              <a:spLocks noEditPoints="1"/>
            </p:cNvSpPr>
            <p:nvPr userDrawn="1"/>
          </p:nvSpPr>
          <p:spPr bwMode="black">
            <a:xfrm>
              <a:off x="5065755" y="4919889"/>
              <a:ext cx="363911" cy="475981"/>
            </a:xfrm>
            <a:custGeom>
              <a:avLst/>
              <a:gdLst>
                <a:gd name="T0" fmla="*/ 439 w 578"/>
                <a:gd name="T1" fmla="*/ 756 h 756"/>
                <a:gd name="T2" fmla="*/ 578 w 578"/>
                <a:gd name="T3" fmla="*/ 618 h 756"/>
                <a:gd name="T4" fmla="*/ 578 w 578"/>
                <a:gd name="T5" fmla="*/ 138 h 756"/>
                <a:gd name="T6" fmla="*/ 439 w 578"/>
                <a:gd name="T7" fmla="*/ 0 h 756"/>
                <a:gd name="T8" fmla="*/ 138 w 578"/>
                <a:gd name="T9" fmla="*/ 0 h 756"/>
                <a:gd name="T10" fmla="*/ 0 w 578"/>
                <a:gd name="T11" fmla="*/ 138 h 756"/>
                <a:gd name="T12" fmla="*/ 0 w 578"/>
                <a:gd name="T13" fmla="*/ 618 h 756"/>
                <a:gd name="T14" fmla="*/ 138 w 578"/>
                <a:gd name="T15" fmla="*/ 756 h 756"/>
                <a:gd name="T16" fmla="*/ 439 w 578"/>
                <a:gd name="T17" fmla="*/ 756 h 756"/>
                <a:gd name="T18" fmla="*/ 178 w 578"/>
                <a:gd name="T19" fmla="*/ 194 h 756"/>
                <a:gd name="T20" fmla="*/ 211 w 578"/>
                <a:gd name="T21" fmla="*/ 161 h 756"/>
                <a:gd name="T22" fmla="*/ 366 w 578"/>
                <a:gd name="T23" fmla="*/ 161 h 756"/>
                <a:gd name="T24" fmla="*/ 399 w 578"/>
                <a:gd name="T25" fmla="*/ 194 h 756"/>
                <a:gd name="T26" fmla="*/ 399 w 578"/>
                <a:gd name="T27" fmla="*/ 562 h 756"/>
                <a:gd name="T28" fmla="*/ 366 w 578"/>
                <a:gd name="T29" fmla="*/ 595 h 756"/>
                <a:gd name="T30" fmla="*/ 209 w 578"/>
                <a:gd name="T31" fmla="*/ 595 h 756"/>
                <a:gd name="T32" fmla="*/ 178 w 578"/>
                <a:gd name="T33" fmla="*/ 562 h 756"/>
                <a:gd name="T34" fmla="*/ 178 w 578"/>
                <a:gd name="T35" fmla="*/ 194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8" h="756">
                  <a:moveTo>
                    <a:pt x="439" y="756"/>
                  </a:moveTo>
                  <a:lnTo>
                    <a:pt x="578" y="618"/>
                  </a:lnTo>
                  <a:lnTo>
                    <a:pt x="578" y="138"/>
                  </a:lnTo>
                  <a:lnTo>
                    <a:pt x="439" y="0"/>
                  </a:lnTo>
                  <a:lnTo>
                    <a:pt x="138" y="0"/>
                  </a:lnTo>
                  <a:lnTo>
                    <a:pt x="0" y="138"/>
                  </a:lnTo>
                  <a:lnTo>
                    <a:pt x="0" y="618"/>
                  </a:lnTo>
                  <a:lnTo>
                    <a:pt x="138" y="756"/>
                  </a:lnTo>
                  <a:lnTo>
                    <a:pt x="439" y="756"/>
                  </a:lnTo>
                  <a:close/>
                  <a:moveTo>
                    <a:pt x="178" y="194"/>
                  </a:moveTo>
                  <a:lnTo>
                    <a:pt x="211" y="161"/>
                  </a:lnTo>
                  <a:lnTo>
                    <a:pt x="366" y="161"/>
                  </a:lnTo>
                  <a:lnTo>
                    <a:pt x="399" y="194"/>
                  </a:lnTo>
                  <a:lnTo>
                    <a:pt x="399" y="562"/>
                  </a:lnTo>
                  <a:lnTo>
                    <a:pt x="366" y="595"/>
                  </a:lnTo>
                  <a:lnTo>
                    <a:pt x="209" y="595"/>
                  </a:lnTo>
                  <a:lnTo>
                    <a:pt x="178" y="562"/>
                  </a:lnTo>
                  <a:lnTo>
                    <a:pt x="178" y="1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5" name="Freeform 18"/>
            <p:cNvSpPr>
              <a:spLocks/>
            </p:cNvSpPr>
            <p:nvPr userDrawn="1"/>
          </p:nvSpPr>
          <p:spPr bwMode="black">
            <a:xfrm>
              <a:off x="5918868" y="4919889"/>
              <a:ext cx="308506" cy="475981"/>
            </a:xfrm>
            <a:custGeom>
              <a:avLst/>
              <a:gdLst>
                <a:gd name="T0" fmla="*/ 490 w 490"/>
                <a:gd name="T1" fmla="*/ 595 h 756"/>
                <a:gd name="T2" fmla="*/ 179 w 490"/>
                <a:gd name="T3" fmla="*/ 595 h 756"/>
                <a:gd name="T4" fmla="*/ 179 w 490"/>
                <a:gd name="T5" fmla="*/ 0 h 756"/>
                <a:gd name="T6" fmla="*/ 0 w 490"/>
                <a:gd name="T7" fmla="*/ 0 h 756"/>
                <a:gd name="T8" fmla="*/ 0 w 490"/>
                <a:gd name="T9" fmla="*/ 756 h 756"/>
                <a:gd name="T10" fmla="*/ 490 w 490"/>
                <a:gd name="T11" fmla="*/ 756 h 756"/>
                <a:gd name="T12" fmla="*/ 490 w 490"/>
                <a:gd name="T13" fmla="*/ 595 h 756"/>
              </a:gdLst>
              <a:ahLst/>
              <a:cxnLst>
                <a:cxn ang="0">
                  <a:pos x="T0" y="T1"/>
                </a:cxn>
                <a:cxn ang="0">
                  <a:pos x="T2" y="T3"/>
                </a:cxn>
                <a:cxn ang="0">
                  <a:pos x="T4" y="T5"/>
                </a:cxn>
                <a:cxn ang="0">
                  <a:pos x="T6" y="T7"/>
                </a:cxn>
                <a:cxn ang="0">
                  <a:pos x="T8" y="T9"/>
                </a:cxn>
                <a:cxn ang="0">
                  <a:pos x="T10" y="T11"/>
                </a:cxn>
                <a:cxn ang="0">
                  <a:pos x="T12" y="T13"/>
                </a:cxn>
              </a:cxnLst>
              <a:rect l="0" t="0" r="r" b="b"/>
              <a:pathLst>
                <a:path w="490" h="756">
                  <a:moveTo>
                    <a:pt x="490" y="595"/>
                  </a:moveTo>
                  <a:lnTo>
                    <a:pt x="179" y="595"/>
                  </a:lnTo>
                  <a:lnTo>
                    <a:pt x="179" y="0"/>
                  </a:lnTo>
                  <a:lnTo>
                    <a:pt x="0" y="0"/>
                  </a:lnTo>
                  <a:lnTo>
                    <a:pt x="0" y="756"/>
                  </a:lnTo>
                  <a:lnTo>
                    <a:pt x="490" y="756"/>
                  </a:lnTo>
                  <a:lnTo>
                    <a:pt x="490" y="59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6" name="Freeform 19"/>
            <p:cNvSpPr>
              <a:spLocks/>
            </p:cNvSpPr>
            <p:nvPr userDrawn="1"/>
          </p:nvSpPr>
          <p:spPr bwMode="black">
            <a:xfrm>
              <a:off x="5487590" y="4919889"/>
              <a:ext cx="363911" cy="475981"/>
            </a:xfrm>
            <a:custGeom>
              <a:avLst/>
              <a:gdLst>
                <a:gd name="T0" fmla="*/ 439 w 578"/>
                <a:gd name="T1" fmla="*/ 756 h 756"/>
                <a:gd name="T2" fmla="*/ 578 w 578"/>
                <a:gd name="T3" fmla="*/ 618 h 756"/>
                <a:gd name="T4" fmla="*/ 578 w 578"/>
                <a:gd name="T5" fmla="*/ 0 h 756"/>
                <a:gd name="T6" fmla="*/ 399 w 578"/>
                <a:gd name="T7" fmla="*/ 0 h 756"/>
                <a:gd name="T8" fmla="*/ 399 w 578"/>
                <a:gd name="T9" fmla="*/ 557 h 756"/>
                <a:gd name="T10" fmla="*/ 366 w 578"/>
                <a:gd name="T11" fmla="*/ 589 h 756"/>
                <a:gd name="T12" fmla="*/ 211 w 578"/>
                <a:gd name="T13" fmla="*/ 589 h 756"/>
                <a:gd name="T14" fmla="*/ 176 w 578"/>
                <a:gd name="T15" fmla="*/ 557 h 756"/>
                <a:gd name="T16" fmla="*/ 176 w 578"/>
                <a:gd name="T17" fmla="*/ 0 h 756"/>
                <a:gd name="T18" fmla="*/ 0 w 578"/>
                <a:gd name="T19" fmla="*/ 0 h 756"/>
                <a:gd name="T20" fmla="*/ 0 w 578"/>
                <a:gd name="T21" fmla="*/ 618 h 756"/>
                <a:gd name="T22" fmla="*/ 136 w 578"/>
                <a:gd name="T23" fmla="*/ 756 h 756"/>
                <a:gd name="T24" fmla="*/ 439 w 578"/>
                <a:gd name="T25" fmla="*/ 756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8" h="756">
                  <a:moveTo>
                    <a:pt x="439" y="756"/>
                  </a:moveTo>
                  <a:lnTo>
                    <a:pt x="578" y="618"/>
                  </a:lnTo>
                  <a:lnTo>
                    <a:pt x="578" y="0"/>
                  </a:lnTo>
                  <a:lnTo>
                    <a:pt x="399" y="0"/>
                  </a:lnTo>
                  <a:lnTo>
                    <a:pt x="399" y="557"/>
                  </a:lnTo>
                  <a:lnTo>
                    <a:pt x="366" y="589"/>
                  </a:lnTo>
                  <a:lnTo>
                    <a:pt x="211" y="589"/>
                  </a:lnTo>
                  <a:lnTo>
                    <a:pt x="176" y="557"/>
                  </a:lnTo>
                  <a:lnTo>
                    <a:pt x="176" y="0"/>
                  </a:lnTo>
                  <a:lnTo>
                    <a:pt x="0" y="0"/>
                  </a:lnTo>
                  <a:lnTo>
                    <a:pt x="0" y="618"/>
                  </a:lnTo>
                  <a:lnTo>
                    <a:pt x="136" y="756"/>
                  </a:lnTo>
                  <a:lnTo>
                    <a:pt x="439" y="7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7" name="Freeform 20"/>
            <p:cNvSpPr>
              <a:spLocks/>
            </p:cNvSpPr>
            <p:nvPr userDrawn="1"/>
          </p:nvSpPr>
          <p:spPr bwMode="black">
            <a:xfrm>
              <a:off x="6267039" y="4919889"/>
              <a:ext cx="363911" cy="475981"/>
            </a:xfrm>
            <a:custGeom>
              <a:avLst/>
              <a:gdLst>
                <a:gd name="T0" fmla="*/ 578 w 578"/>
                <a:gd name="T1" fmla="*/ 618 h 756"/>
                <a:gd name="T2" fmla="*/ 578 w 578"/>
                <a:gd name="T3" fmla="*/ 0 h 756"/>
                <a:gd name="T4" fmla="*/ 399 w 578"/>
                <a:gd name="T5" fmla="*/ 0 h 756"/>
                <a:gd name="T6" fmla="*/ 399 w 578"/>
                <a:gd name="T7" fmla="*/ 557 h 756"/>
                <a:gd name="T8" fmla="*/ 367 w 578"/>
                <a:gd name="T9" fmla="*/ 589 h 756"/>
                <a:gd name="T10" fmla="*/ 211 w 578"/>
                <a:gd name="T11" fmla="*/ 589 h 756"/>
                <a:gd name="T12" fmla="*/ 179 w 578"/>
                <a:gd name="T13" fmla="*/ 557 h 756"/>
                <a:gd name="T14" fmla="*/ 179 w 578"/>
                <a:gd name="T15" fmla="*/ 0 h 756"/>
                <a:gd name="T16" fmla="*/ 0 w 578"/>
                <a:gd name="T17" fmla="*/ 0 h 756"/>
                <a:gd name="T18" fmla="*/ 0 w 578"/>
                <a:gd name="T19" fmla="*/ 618 h 756"/>
                <a:gd name="T20" fmla="*/ 138 w 578"/>
                <a:gd name="T21" fmla="*/ 756 h 756"/>
                <a:gd name="T22" fmla="*/ 440 w 578"/>
                <a:gd name="T23" fmla="*/ 756 h 756"/>
                <a:gd name="T24" fmla="*/ 578 w 578"/>
                <a:gd name="T25" fmla="*/ 618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8" h="756">
                  <a:moveTo>
                    <a:pt x="578" y="618"/>
                  </a:moveTo>
                  <a:lnTo>
                    <a:pt x="578" y="0"/>
                  </a:lnTo>
                  <a:lnTo>
                    <a:pt x="399" y="0"/>
                  </a:lnTo>
                  <a:lnTo>
                    <a:pt x="399" y="557"/>
                  </a:lnTo>
                  <a:lnTo>
                    <a:pt x="367" y="589"/>
                  </a:lnTo>
                  <a:lnTo>
                    <a:pt x="211" y="589"/>
                  </a:lnTo>
                  <a:lnTo>
                    <a:pt x="179" y="557"/>
                  </a:lnTo>
                  <a:lnTo>
                    <a:pt x="179" y="0"/>
                  </a:lnTo>
                  <a:lnTo>
                    <a:pt x="0" y="0"/>
                  </a:lnTo>
                  <a:lnTo>
                    <a:pt x="0" y="618"/>
                  </a:lnTo>
                  <a:lnTo>
                    <a:pt x="138" y="756"/>
                  </a:lnTo>
                  <a:lnTo>
                    <a:pt x="440" y="756"/>
                  </a:lnTo>
                  <a:lnTo>
                    <a:pt x="578" y="6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3541802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tsikko 2">
    <p:bg>
      <p:bgPr>
        <a:solidFill>
          <a:srgbClr val="67686A"/>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6095999" y="579600"/>
            <a:ext cx="5756275" cy="3564000"/>
          </a:xfrm>
        </p:spPr>
        <p:txBody>
          <a:bodyPr anchor="t" anchorCtr="0">
            <a:noAutofit/>
          </a:bodyPr>
          <a:lstStyle>
            <a:lvl1pPr algn="l">
              <a:defRPr sz="4400">
                <a:solidFill>
                  <a:schemeClr val="bg1"/>
                </a:solidFill>
              </a:defRPr>
            </a:lvl1pPr>
          </a:lstStyle>
          <a:p>
            <a:r>
              <a:rPr lang="en-US" smtClean="0"/>
              <a:t>Click to edit Master title style</a:t>
            </a:r>
            <a:endParaRPr lang="fi-FI" dirty="0"/>
          </a:p>
        </p:txBody>
      </p:sp>
      <p:cxnSp>
        <p:nvCxnSpPr>
          <p:cNvPr id="25" name="Suora yhdysviiva 24"/>
          <p:cNvCxnSpPr/>
          <p:nvPr userDrawn="1"/>
        </p:nvCxnSpPr>
        <p:spPr>
          <a:xfrm>
            <a:off x="341313" y="332656"/>
            <a:ext cx="1016000" cy="0"/>
          </a:xfrm>
          <a:prstGeom prst="line">
            <a:avLst/>
          </a:prstGeom>
          <a:ln w="22225">
            <a:solidFill>
              <a:srgbClr val="FF8900"/>
            </a:solidFill>
          </a:ln>
        </p:spPr>
        <p:style>
          <a:lnRef idx="1">
            <a:schemeClr val="accent1"/>
          </a:lnRef>
          <a:fillRef idx="0">
            <a:schemeClr val="accent1"/>
          </a:fillRef>
          <a:effectRef idx="0">
            <a:schemeClr val="accent1"/>
          </a:effectRef>
          <a:fontRef idx="minor">
            <a:schemeClr val="tx1"/>
          </a:fontRef>
        </p:style>
      </p:cxnSp>
      <p:cxnSp>
        <p:nvCxnSpPr>
          <p:cNvPr id="26" name="Suora yhdysviiva 25"/>
          <p:cNvCxnSpPr/>
          <p:nvPr userDrawn="1"/>
        </p:nvCxnSpPr>
        <p:spPr>
          <a:xfrm>
            <a:off x="1566863" y="332656"/>
            <a:ext cx="4421187" cy="0"/>
          </a:xfrm>
          <a:prstGeom prst="line">
            <a:avLst/>
          </a:prstGeom>
          <a:ln w="22225">
            <a:solidFill>
              <a:srgbClr val="FF8900"/>
            </a:solidFill>
          </a:ln>
        </p:spPr>
        <p:style>
          <a:lnRef idx="1">
            <a:schemeClr val="accent1"/>
          </a:lnRef>
          <a:fillRef idx="0">
            <a:schemeClr val="accent1"/>
          </a:fillRef>
          <a:effectRef idx="0">
            <a:schemeClr val="accent1"/>
          </a:effectRef>
          <a:fontRef idx="minor">
            <a:schemeClr val="tx1"/>
          </a:fontRef>
        </p:style>
      </p:cxnSp>
      <p:cxnSp>
        <p:nvCxnSpPr>
          <p:cNvPr id="27" name="Suora yhdysviiva 26"/>
          <p:cNvCxnSpPr/>
          <p:nvPr userDrawn="1"/>
        </p:nvCxnSpPr>
        <p:spPr>
          <a:xfrm>
            <a:off x="6205538" y="332656"/>
            <a:ext cx="5641974" cy="0"/>
          </a:xfrm>
          <a:prstGeom prst="line">
            <a:avLst/>
          </a:prstGeom>
          <a:ln w="22225">
            <a:solidFill>
              <a:srgbClr val="FF8900"/>
            </a:solidFill>
          </a:ln>
        </p:spPr>
        <p:style>
          <a:lnRef idx="1">
            <a:schemeClr val="accent1"/>
          </a:lnRef>
          <a:fillRef idx="0">
            <a:schemeClr val="accent1"/>
          </a:fillRef>
          <a:effectRef idx="0">
            <a:schemeClr val="accent1"/>
          </a:effectRef>
          <a:fontRef idx="minor">
            <a:schemeClr val="tx1"/>
          </a:fontRef>
        </p:style>
      </p:cxnSp>
      <p:grpSp>
        <p:nvGrpSpPr>
          <p:cNvPr id="28" name="Ryhmä 27"/>
          <p:cNvGrpSpPr>
            <a:grpSpLocks noChangeAspect="1"/>
          </p:cNvGrpSpPr>
          <p:nvPr userDrawn="1"/>
        </p:nvGrpSpPr>
        <p:grpSpPr bwMode="black">
          <a:xfrm>
            <a:off x="1793269" y="908720"/>
            <a:ext cx="2937690" cy="4770000"/>
            <a:chOff x="4463854" y="734641"/>
            <a:chExt cx="3243719" cy="5266907"/>
          </a:xfrm>
        </p:grpSpPr>
        <p:sp>
          <p:nvSpPr>
            <p:cNvPr id="29" name="Freeform 6"/>
            <p:cNvSpPr>
              <a:spLocks noEditPoints="1"/>
            </p:cNvSpPr>
            <p:nvPr userDrawn="1"/>
          </p:nvSpPr>
          <p:spPr bwMode="black">
            <a:xfrm>
              <a:off x="4806713" y="2213173"/>
              <a:ext cx="2568781" cy="2167016"/>
            </a:xfrm>
            <a:custGeom>
              <a:avLst/>
              <a:gdLst>
                <a:gd name="T0" fmla="*/ 618 w 2858"/>
                <a:gd name="T1" fmla="*/ 1434 h 2411"/>
                <a:gd name="T2" fmla="*/ 727 w 2858"/>
                <a:gd name="T3" fmla="*/ 2411 h 2411"/>
                <a:gd name="T4" fmla="*/ 2131 w 2858"/>
                <a:gd name="T5" fmla="*/ 2411 h 2411"/>
                <a:gd name="T6" fmla="*/ 2238 w 2858"/>
                <a:gd name="T7" fmla="*/ 1434 h 2411"/>
                <a:gd name="T8" fmla="*/ 2461 w 2858"/>
                <a:gd name="T9" fmla="*/ 1434 h 2411"/>
                <a:gd name="T10" fmla="*/ 2858 w 2858"/>
                <a:gd name="T11" fmla="*/ 1434 h 2411"/>
                <a:gd name="T12" fmla="*/ 2858 w 2858"/>
                <a:gd name="T13" fmla="*/ 0 h 2411"/>
                <a:gd name="T14" fmla="*/ 2063 w 2858"/>
                <a:gd name="T15" fmla="*/ 0 h 2411"/>
                <a:gd name="T16" fmla="*/ 2063 w 2858"/>
                <a:gd name="T17" fmla="*/ 117 h 2411"/>
                <a:gd name="T18" fmla="*/ 2063 w 2858"/>
                <a:gd name="T19" fmla="*/ 553 h 2411"/>
                <a:gd name="T20" fmla="*/ 1825 w 2858"/>
                <a:gd name="T21" fmla="*/ 553 h 2411"/>
                <a:gd name="T22" fmla="*/ 1825 w 2858"/>
                <a:gd name="T23" fmla="*/ 0 h 2411"/>
                <a:gd name="T24" fmla="*/ 1033 w 2858"/>
                <a:gd name="T25" fmla="*/ 0 h 2411"/>
                <a:gd name="T26" fmla="*/ 1033 w 2858"/>
                <a:gd name="T27" fmla="*/ 553 h 2411"/>
                <a:gd name="T28" fmla="*/ 793 w 2858"/>
                <a:gd name="T29" fmla="*/ 553 h 2411"/>
                <a:gd name="T30" fmla="*/ 793 w 2858"/>
                <a:gd name="T31" fmla="*/ 0 h 2411"/>
                <a:gd name="T32" fmla="*/ 0 w 2858"/>
                <a:gd name="T33" fmla="*/ 0 h 2411"/>
                <a:gd name="T34" fmla="*/ 0 w 2858"/>
                <a:gd name="T35" fmla="*/ 1434 h 2411"/>
                <a:gd name="T36" fmla="*/ 440 w 2858"/>
                <a:gd name="T37" fmla="*/ 1434 h 2411"/>
                <a:gd name="T38" fmla="*/ 618 w 2858"/>
                <a:gd name="T39" fmla="*/ 1434 h 2411"/>
                <a:gd name="T40" fmla="*/ 232 w 2858"/>
                <a:gd name="T41" fmla="*/ 234 h 2411"/>
                <a:gd name="T42" fmla="*/ 561 w 2858"/>
                <a:gd name="T43" fmla="*/ 234 h 2411"/>
                <a:gd name="T44" fmla="*/ 561 w 2858"/>
                <a:gd name="T45" fmla="*/ 785 h 2411"/>
                <a:gd name="T46" fmla="*/ 722 w 2858"/>
                <a:gd name="T47" fmla="*/ 785 h 2411"/>
                <a:gd name="T48" fmla="*/ 1265 w 2858"/>
                <a:gd name="T49" fmla="*/ 785 h 2411"/>
                <a:gd name="T50" fmla="*/ 1265 w 2858"/>
                <a:gd name="T51" fmla="*/ 234 h 2411"/>
                <a:gd name="T52" fmla="*/ 1593 w 2858"/>
                <a:gd name="T53" fmla="*/ 234 h 2411"/>
                <a:gd name="T54" fmla="*/ 1593 w 2858"/>
                <a:gd name="T55" fmla="*/ 785 h 2411"/>
                <a:gd name="T56" fmla="*/ 1752 w 2858"/>
                <a:gd name="T57" fmla="*/ 785 h 2411"/>
                <a:gd name="T58" fmla="*/ 2134 w 2858"/>
                <a:gd name="T59" fmla="*/ 785 h 2411"/>
                <a:gd name="T60" fmla="*/ 2296 w 2858"/>
                <a:gd name="T61" fmla="*/ 785 h 2411"/>
                <a:gd name="T62" fmla="*/ 2296 w 2858"/>
                <a:gd name="T63" fmla="*/ 234 h 2411"/>
                <a:gd name="T64" fmla="*/ 2624 w 2858"/>
                <a:gd name="T65" fmla="*/ 234 h 2411"/>
                <a:gd name="T66" fmla="*/ 2624 w 2858"/>
                <a:gd name="T67" fmla="*/ 1202 h 2411"/>
                <a:gd name="T68" fmla="*/ 2461 w 2858"/>
                <a:gd name="T69" fmla="*/ 1202 h 2411"/>
                <a:gd name="T70" fmla="*/ 2180 w 2858"/>
                <a:gd name="T71" fmla="*/ 1202 h 2411"/>
                <a:gd name="T72" fmla="*/ 2031 w 2858"/>
                <a:gd name="T73" fmla="*/ 1202 h 2411"/>
                <a:gd name="T74" fmla="*/ 1921 w 2858"/>
                <a:gd name="T75" fmla="*/ 2179 h 2411"/>
                <a:gd name="T76" fmla="*/ 935 w 2858"/>
                <a:gd name="T77" fmla="*/ 2179 h 2411"/>
                <a:gd name="T78" fmla="*/ 827 w 2858"/>
                <a:gd name="T79" fmla="*/ 1202 h 2411"/>
                <a:gd name="T80" fmla="*/ 678 w 2858"/>
                <a:gd name="T81" fmla="*/ 1202 h 2411"/>
                <a:gd name="T82" fmla="*/ 440 w 2858"/>
                <a:gd name="T83" fmla="*/ 1202 h 2411"/>
                <a:gd name="T84" fmla="*/ 232 w 2858"/>
                <a:gd name="T85" fmla="*/ 1202 h 2411"/>
                <a:gd name="T86" fmla="*/ 232 w 2858"/>
                <a:gd name="T87" fmla="*/ 234 h 2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58" h="2411">
                  <a:moveTo>
                    <a:pt x="618" y="1434"/>
                  </a:moveTo>
                  <a:lnTo>
                    <a:pt x="727" y="2411"/>
                  </a:lnTo>
                  <a:lnTo>
                    <a:pt x="2131" y="2411"/>
                  </a:lnTo>
                  <a:lnTo>
                    <a:pt x="2238" y="1434"/>
                  </a:lnTo>
                  <a:lnTo>
                    <a:pt x="2461" y="1434"/>
                  </a:lnTo>
                  <a:lnTo>
                    <a:pt x="2858" y="1434"/>
                  </a:lnTo>
                  <a:lnTo>
                    <a:pt x="2858" y="0"/>
                  </a:lnTo>
                  <a:lnTo>
                    <a:pt x="2063" y="0"/>
                  </a:lnTo>
                  <a:lnTo>
                    <a:pt x="2063" y="117"/>
                  </a:lnTo>
                  <a:lnTo>
                    <a:pt x="2063" y="553"/>
                  </a:lnTo>
                  <a:lnTo>
                    <a:pt x="1825" y="553"/>
                  </a:lnTo>
                  <a:lnTo>
                    <a:pt x="1825" y="0"/>
                  </a:lnTo>
                  <a:lnTo>
                    <a:pt x="1033" y="0"/>
                  </a:lnTo>
                  <a:lnTo>
                    <a:pt x="1033" y="553"/>
                  </a:lnTo>
                  <a:lnTo>
                    <a:pt x="793" y="553"/>
                  </a:lnTo>
                  <a:lnTo>
                    <a:pt x="793" y="0"/>
                  </a:lnTo>
                  <a:lnTo>
                    <a:pt x="0" y="0"/>
                  </a:lnTo>
                  <a:lnTo>
                    <a:pt x="0" y="1434"/>
                  </a:lnTo>
                  <a:lnTo>
                    <a:pt x="440" y="1434"/>
                  </a:lnTo>
                  <a:lnTo>
                    <a:pt x="618" y="1434"/>
                  </a:lnTo>
                  <a:close/>
                  <a:moveTo>
                    <a:pt x="232" y="234"/>
                  </a:moveTo>
                  <a:lnTo>
                    <a:pt x="561" y="234"/>
                  </a:lnTo>
                  <a:lnTo>
                    <a:pt x="561" y="785"/>
                  </a:lnTo>
                  <a:lnTo>
                    <a:pt x="722" y="785"/>
                  </a:lnTo>
                  <a:lnTo>
                    <a:pt x="1265" y="785"/>
                  </a:lnTo>
                  <a:lnTo>
                    <a:pt x="1265" y="234"/>
                  </a:lnTo>
                  <a:lnTo>
                    <a:pt x="1593" y="234"/>
                  </a:lnTo>
                  <a:lnTo>
                    <a:pt x="1593" y="785"/>
                  </a:lnTo>
                  <a:lnTo>
                    <a:pt x="1752" y="785"/>
                  </a:lnTo>
                  <a:lnTo>
                    <a:pt x="2134" y="785"/>
                  </a:lnTo>
                  <a:lnTo>
                    <a:pt x="2296" y="785"/>
                  </a:lnTo>
                  <a:lnTo>
                    <a:pt x="2296" y="234"/>
                  </a:lnTo>
                  <a:lnTo>
                    <a:pt x="2624" y="234"/>
                  </a:lnTo>
                  <a:lnTo>
                    <a:pt x="2624" y="1202"/>
                  </a:lnTo>
                  <a:lnTo>
                    <a:pt x="2461" y="1202"/>
                  </a:lnTo>
                  <a:lnTo>
                    <a:pt x="2180" y="1202"/>
                  </a:lnTo>
                  <a:lnTo>
                    <a:pt x="2031" y="1202"/>
                  </a:lnTo>
                  <a:lnTo>
                    <a:pt x="1921" y="2179"/>
                  </a:lnTo>
                  <a:lnTo>
                    <a:pt x="935" y="2179"/>
                  </a:lnTo>
                  <a:lnTo>
                    <a:pt x="827" y="1202"/>
                  </a:lnTo>
                  <a:lnTo>
                    <a:pt x="678" y="1202"/>
                  </a:lnTo>
                  <a:lnTo>
                    <a:pt x="440" y="1202"/>
                  </a:lnTo>
                  <a:lnTo>
                    <a:pt x="232" y="1202"/>
                  </a:lnTo>
                  <a:lnTo>
                    <a:pt x="232" y="2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0" name="Freeform 7"/>
            <p:cNvSpPr>
              <a:spLocks/>
            </p:cNvSpPr>
            <p:nvPr userDrawn="1"/>
          </p:nvSpPr>
          <p:spPr bwMode="black">
            <a:xfrm>
              <a:off x="6509048" y="1003383"/>
              <a:ext cx="761287" cy="761287"/>
            </a:xfrm>
            <a:custGeom>
              <a:avLst/>
              <a:gdLst>
                <a:gd name="T0" fmla="*/ 847 w 847"/>
                <a:gd name="T1" fmla="*/ 159 h 847"/>
                <a:gd name="T2" fmla="*/ 688 w 847"/>
                <a:gd name="T3" fmla="*/ 0 h 847"/>
                <a:gd name="T4" fmla="*/ 672 w 847"/>
                <a:gd name="T5" fmla="*/ 15 h 847"/>
                <a:gd name="T6" fmla="*/ 0 w 847"/>
                <a:gd name="T7" fmla="*/ 687 h 847"/>
                <a:gd name="T8" fmla="*/ 160 w 847"/>
                <a:gd name="T9" fmla="*/ 847 h 847"/>
                <a:gd name="T10" fmla="*/ 847 w 847"/>
                <a:gd name="T11" fmla="*/ 159 h 847"/>
              </a:gdLst>
              <a:ahLst/>
              <a:cxnLst>
                <a:cxn ang="0">
                  <a:pos x="T0" y="T1"/>
                </a:cxn>
                <a:cxn ang="0">
                  <a:pos x="T2" y="T3"/>
                </a:cxn>
                <a:cxn ang="0">
                  <a:pos x="T4" y="T5"/>
                </a:cxn>
                <a:cxn ang="0">
                  <a:pos x="T6" y="T7"/>
                </a:cxn>
                <a:cxn ang="0">
                  <a:pos x="T8" y="T9"/>
                </a:cxn>
                <a:cxn ang="0">
                  <a:pos x="T10" y="T11"/>
                </a:cxn>
              </a:cxnLst>
              <a:rect l="0" t="0" r="r" b="b"/>
              <a:pathLst>
                <a:path w="847" h="847">
                  <a:moveTo>
                    <a:pt x="847" y="159"/>
                  </a:moveTo>
                  <a:lnTo>
                    <a:pt x="688" y="0"/>
                  </a:lnTo>
                  <a:lnTo>
                    <a:pt x="672" y="15"/>
                  </a:lnTo>
                  <a:lnTo>
                    <a:pt x="0" y="687"/>
                  </a:lnTo>
                  <a:lnTo>
                    <a:pt x="160" y="847"/>
                  </a:lnTo>
                  <a:lnTo>
                    <a:pt x="847" y="159"/>
                  </a:lnTo>
                  <a:close/>
                </a:path>
              </a:pathLst>
            </a:custGeom>
            <a:solidFill>
              <a:srgbClr val="FF8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1" name="Freeform 8"/>
            <p:cNvSpPr>
              <a:spLocks/>
            </p:cNvSpPr>
            <p:nvPr userDrawn="1"/>
          </p:nvSpPr>
          <p:spPr bwMode="black">
            <a:xfrm>
              <a:off x="4910076" y="1003383"/>
              <a:ext cx="761287" cy="761287"/>
            </a:xfrm>
            <a:custGeom>
              <a:avLst/>
              <a:gdLst>
                <a:gd name="T0" fmla="*/ 687 w 847"/>
                <a:gd name="T1" fmla="*/ 847 h 847"/>
                <a:gd name="T2" fmla="*/ 847 w 847"/>
                <a:gd name="T3" fmla="*/ 687 h 847"/>
                <a:gd name="T4" fmla="*/ 161 w 847"/>
                <a:gd name="T5" fmla="*/ 0 h 847"/>
                <a:gd name="T6" fmla="*/ 0 w 847"/>
                <a:gd name="T7" fmla="*/ 159 h 847"/>
                <a:gd name="T8" fmla="*/ 16 w 847"/>
                <a:gd name="T9" fmla="*/ 175 h 847"/>
                <a:gd name="T10" fmla="*/ 687 w 847"/>
                <a:gd name="T11" fmla="*/ 847 h 847"/>
              </a:gdLst>
              <a:ahLst/>
              <a:cxnLst>
                <a:cxn ang="0">
                  <a:pos x="T0" y="T1"/>
                </a:cxn>
                <a:cxn ang="0">
                  <a:pos x="T2" y="T3"/>
                </a:cxn>
                <a:cxn ang="0">
                  <a:pos x="T4" y="T5"/>
                </a:cxn>
                <a:cxn ang="0">
                  <a:pos x="T6" y="T7"/>
                </a:cxn>
                <a:cxn ang="0">
                  <a:pos x="T8" y="T9"/>
                </a:cxn>
                <a:cxn ang="0">
                  <a:pos x="T10" y="T11"/>
                </a:cxn>
              </a:cxnLst>
              <a:rect l="0" t="0" r="r" b="b"/>
              <a:pathLst>
                <a:path w="847" h="847">
                  <a:moveTo>
                    <a:pt x="687" y="847"/>
                  </a:moveTo>
                  <a:lnTo>
                    <a:pt x="847" y="687"/>
                  </a:lnTo>
                  <a:lnTo>
                    <a:pt x="161" y="0"/>
                  </a:lnTo>
                  <a:lnTo>
                    <a:pt x="0" y="159"/>
                  </a:lnTo>
                  <a:lnTo>
                    <a:pt x="16" y="175"/>
                  </a:lnTo>
                  <a:lnTo>
                    <a:pt x="687" y="847"/>
                  </a:lnTo>
                  <a:close/>
                </a:path>
              </a:pathLst>
            </a:custGeom>
            <a:solidFill>
              <a:srgbClr val="FF8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2" name="Freeform 9"/>
            <p:cNvSpPr>
              <a:spLocks/>
            </p:cNvSpPr>
            <p:nvPr userDrawn="1"/>
          </p:nvSpPr>
          <p:spPr bwMode="black">
            <a:xfrm>
              <a:off x="5985046" y="734641"/>
              <a:ext cx="203130" cy="870941"/>
            </a:xfrm>
            <a:custGeom>
              <a:avLst/>
              <a:gdLst>
                <a:gd name="T0" fmla="*/ 226 w 226"/>
                <a:gd name="T1" fmla="*/ 0 h 969"/>
                <a:gd name="T2" fmla="*/ 0 w 226"/>
                <a:gd name="T3" fmla="*/ 0 h 969"/>
                <a:gd name="T4" fmla="*/ 0 w 226"/>
                <a:gd name="T5" fmla="*/ 19 h 969"/>
                <a:gd name="T6" fmla="*/ 0 w 226"/>
                <a:gd name="T7" fmla="*/ 969 h 969"/>
                <a:gd name="T8" fmla="*/ 226 w 226"/>
                <a:gd name="T9" fmla="*/ 969 h 969"/>
                <a:gd name="T10" fmla="*/ 226 w 226"/>
                <a:gd name="T11" fmla="*/ 0 h 969"/>
              </a:gdLst>
              <a:ahLst/>
              <a:cxnLst>
                <a:cxn ang="0">
                  <a:pos x="T0" y="T1"/>
                </a:cxn>
                <a:cxn ang="0">
                  <a:pos x="T2" y="T3"/>
                </a:cxn>
                <a:cxn ang="0">
                  <a:pos x="T4" y="T5"/>
                </a:cxn>
                <a:cxn ang="0">
                  <a:pos x="T6" y="T7"/>
                </a:cxn>
                <a:cxn ang="0">
                  <a:pos x="T8" y="T9"/>
                </a:cxn>
                <a:cxn ang="0">
                  <a:pos x="T10" y="T11"/>
                </a:cxn>
              </a:cxnLst>
              <a:rect l="0" t="0" r="r" b="b"/>
              <a:pathLst>
                <a:path w="226" h="969">
                  <a:moveTo>
                    <a:pt x="226" y="0"/>
                  </a:moveTo>
                  <a:lnTo>
                    <a:pt x="0" y="0"/>
                  </a:lnTo>
                  <a:lnTo>
                    <a:pt x="0" y="19"/>
                  </a:lnTo>
                  <a:lnTo>
                    <a:pt x="0" y="969"/>
                  </a:lnTo>
                  <a:lnTo>
                    <a:pt x="226" y="969"/>
                  </a:lnTo>
                  <a:lnTo>
                    <a:pt x="226" y="0"/>
                  </a:lnTo>
                  <a:close/>
                </a:path>
              </a:pathLst>
            </a:custGeom>
            <a:solidFill>
              <a:srgbClr val="FF8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3" name="Freeform 6"/>
            <p:cNvSpPr>
              <a:spLocks noEditPoints="1"/>
            </p:cNvSpPr>
            <p:nvPr userDrawn="1"/>
          </p:nvSpPr>
          <p:spPr bwMode="black">
            <a:xfrm>
              <a:off x="4796285" y="2225184"/>
              <a:ext cx="2578857" cy="2173393"/>
            </a:xfrm>
            <a:custGeom>
              <a:avLst/>
              <a:gdLst>
                <a:gd name="T0" fmla="*/ 887 w 4096"/>
                <a:gd name="T1" fmla="*/ 2054 h 3452"/>
                <a:gd name="T2" fmla="*/ 1042 w 4096"/>
                <a:gd name="T3" fmla="*/ 3452 h 3452"/>
                <a:gd name="T4" fmla="*/ 3054 w 4096"/>
                <a:gd name="T5" fmla="*/ 3452 h 3452"/>
                <a:gd name="T6" fmla="*/ 3209 w 4096"/>
                <a:gd name="T7" fmla="*/ 2054 h 3452"/>
                <a:gd name="T8" fmla="*/ 3526 w 4096"/>
                <a:gd name="T9" fmla="*/ 2054 h 3452"/>
                <a:gd name="T10" fmla="*/ 4096 w 4096"/>
                <a:gd name="T11" fmla="*/ 2054 h 3452"/>
                <a:gd name="T12" fmla="*/ 4096 w 4096"/>
                <a:gd name="T13" fmla="*/ 0 h 3452"/>
                <a:gd name="T14" fmla="*/ 2958 w 4096"/>
                <a:gd name="T15" fmla="*/ 0 h 3452"/>
                <a:gd name="T16" fmla="*/ 2958 w 4096"/>
                <a:gd name="T17" fmla="*/ 165 h 3452"/>
                <a:gd name="T18" fmla="*/ 2958 w 4096"/>
                <a:gd name="T19" fmla="*/ 791 h 3452"/>
                <a:gd name="T20" fmla="*/ 2616 w 4096"/>
                <a:gd name="T21" fmla="*/ 791 h 3452"/>
                <a:gd name="T22" fmla="*/ 2616 w 4096"/>
                <a:gd name="T23" fmla="*/ 0 h 3452"/>
                <a:gd name="T24" fmla="*/ 1480 w 4096"/>
                <a:gd name="T25" fmla="*/ 0 h 3452"/>
                <a:gd name="T26" fmla="*/ 1480 w 4096"/>
                <a:gd name="T27" fmla="*/ 791 h 3452"/>
                <a:gd name="T28" fmla="*/ 1138 w 4096"/>
                <a:gd name="T29" fmla="*/ 791 h 3452"/>
                <a:gd name="T30" fmla="*/ 1138 w 4096"/>
                <a:gd name="T31" fmla="*/ 0 h 3452"/>
                <a:gd name="T32" fmla="*/ 0 w 4096"/>
                <a:gd name="T33" fmla="*/ 0 h 3452"/>
                <a:gd name="T34" fmla="*/ 0 w 4096"/>
                <a:gd name="T35" fmla="*/ 2054 h 3452"/>
                <a:gd name="T36" fmla="*/ 631 w 4096"/>
                <a:gd name="T37" fmla="*/ 2054 h 3452"/>
                <a:gd name="T38" fmla="*/ 887 w 4096"/>
                <a:gd name="T39" fmla="*/ 2054 h 3452"/>
                <a:gd name="T40" fmla="*/ 334 w 4096"/>
                <a:gd name="T41" fmla="*/ 332 h 3452"/>
                <a:gd name="T42" fmla="*/ 804 w 4096"/>
                <a:gd name="T43" fmla="*/ 332 h 3452"/>
                <a:gd name="T44" fmla="*/ 804 w 4096"/>
                <a:gd name="T45" fmla="*/ 1123 h 3452"/>
                <a:gd name="T46" fmla="*/ 1036 w 4096"/>
                <a:gd name="T47" fmla="*/ 1123 h 3452"/>
                <a:gd name="T48" fmla="*/ 1812 w 4096"/>
                <a:gd name="T49" fmla="*/ 1123 h 3452"/>
                <a:gd name="T50" fmla="*/ 1812 w 4096"/>
                <a:gd name="T51" fmla="*/ 332 h 3452"/>
                <a:gd name="T52" fmla="*/ 2284 w 4096"/>
                <a:gd name="T53" fmla="*/ 332 h 3452"/>
                <a:gd name="T54" fmla="*/ 2284 w 4096"/>
                <a:gd name="T55" fmla="*/ 1123 h 3452"/>
                <a:gd name="T56" fmla="*/ 2513 w 4096"/>
                <a:gd name="T57" fmla="*/ 1123 h 3452"/>
                <a:gd name="T58" fmla="*/ 3060 w 4096"/>
                <a:gd name="T59" fmla="*/ 1123 h 3452"/>
                <a:gd name="T60" fmla="*/ 3292 w 4096"/>
                <a:gd name="T61" fmla="*/ 1123 h 3452"/>
                <a:gd name="T62" fmla="*/ 3292 w 4096"/>
                <a:gd name="T63" fmla="*/ 332 h 3452"/>
                <a:gd name="T64" fmla="*/ 3762 w 4096"/>
                <a:gd name="T65" fmla="*/ 332 h 3452"/>
                <a:gd name="T66" fmla="*/ 3762 w 4096"/>
                <a:gd name="T67" fmla="*/ 1720 h 3452"/>
                <a:gd name="T68" fmla="*/ 3526 w 4096"/>
                <a:gd name="T69" fmla="*/ 1720 h 3452"/>
                <a:gd name="T70" fmla="*/ 3125 w 4096"/>
                <a:gd name="T71" fmla="*/ 1720 h 3452"/>
                <a:gd name="T72" fmla="*/ 2910 w 4096"/>
                <a:gd name="T73" fmla="*/ 1720 h 3452"/>
                <a:gd name="T74" fmla="*/ 2754 w 4096"/>
                <a:gd name="T75" fmla="*/ 3120 h 3452"/>
                <a:gd name="T76" fmla="*/ 1342 w 4096"/>
                <a:gd name="T77" fmla="*/ 3120 h 3452"/>
                <a:gd name="T78" fmla="*/ 1184 w 4096"/>
                <a:gd name="T79" fmla="*/ 1720 h 3452"/>
                <a:gd name="T80" fmla="*/ 971 w 4096"/>
                <a:gd name="T81" fmla="*/ 1720 h 3452"/>
                <a:gd name="T82" fmla="*/ 631 w 4096"/>
                <a:gd name="T83" fmla="*/ 1720 h 3452"/>
                <a:gd name="T84" fmla="*/ 334 w 4096"/>
                <a:gd name="T85" fmla="*/ 1720 h 3452"/>
                <a:gd name="T86" fmla="*/ 334 w 4096"/>
                <a:gd name="T87" fmla="*/ 332 h 3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96" h="3452">
                  <a:moveTo>
                    <a:pt x="887" y="2054"/>
                  </a:moveTo>
                  <a:lnTo>
                    <a:pt x="1042" y="3452"/>
                  </a:lnTo>
                  <a:lnTo>
                    <a:pt x="3054" y="3452"/>
                  </a:lnTo>
                  <a:lnTo>
                    <a:pt x="3209" y="2054"/>
                  </a:lnTo>
                  <a:lnTo>
                    <a:pt x="3526" y="2054"/>
                  </a:lnTo>
                  <a:lnTo>
                    <a:pt x="4096" y="2054"/>
                  </a:lnTo>
                  <a:lnTo>
                    <a:pt x="4096" y="0"/>
                  </a:lnTo>
                  <a:lnTo>
                    <a:pt x="2958" y="0"/>
                  </a:lnTo>
                  <a:lnTo>
                    <a:pt x="2958" y="165"/>
                  </a:lnTo>
                  <a:lnTo>
                    <a:pt x="2958" y="791"/>
                  </a:lnTo>
                  <a:lnTo>
                    <a:pt x="2616" y="791"/>
                  </a:lnTo>
                  <a:lnTo>
                    <a:pt x="2616" y="0"/>
                  </a:lnTo>
                  <a:lnTo>
                    <a:pt x="1480" y="0"/>
                  </a:lnTo>
                  <a:lnTo>
                    <a:pt x="1480" y="791"/>
                  </a:lnTo>
                  <a:lnTo>
                    <a:pt x="1138" y="791"/>
                  </a:lnTo>
                  <a:lnTo>
                    <a:pt x="1138" y="0"/>
                  </a:lnTo>
                  <a:lnTo>
                    <a:pt x="0" y="0"/>
                  </a:lnTo>
                  <a:lnTo>
                    <a:pt x="0" y="2054"/>
                  </a:lnTo>
                  <a:lnTo>
                    <a:pt x="631" y="2054"/>
                  </a:lnTo>
                  <a:lnTo>
                    <a:pt x="887" y="2054"/>
                  </a:lnTo>
                  <a:close/>
                  <a:moveTo>
                    <a:pt x="334" y="332"/>
                  </a:moveTo>
                  <a:lnTo>
                    <a:pt x="804" y="332"/>
                  </a:lnTo>
                  <a:lnTo>
                    <a:pt x="804" y="1123"/>
                  </a:lnTo>
                  <a:lnTo>
                    <a:pt x="1036" y="1123"/>
                  </a:lnTo>
                  <a:lnTo>
                    <a:pt x="1812" y="1123"/>
                  </a:lnTo>
                  <a:lnTo>
                    <a:pt x="1812" y="332"/>
                  </a:lnTo>
                  <a:lnTo>
                    <a:pt x="2284" y="332"/>
                  </a:lnTo>
                  <a:lnTo>
                    <a:pt x="2284" y="1123"/>
                  </a:lnTo>
                  <a:lnTo>
                    <a:pt x="2513" y="1123"/>
                  </a:lnTo>
                  <a:lnTo>
                    <a:pt x="3060" y="1123"/>
                  </a:lnTo>
                  <a:lnTo>
                    <a:pt x="3292" y="1123"/>
                  </a:lnTo>
                  <a:lnTo>
                    <a:pt x="3292" y="332"/>
                  </a:lnTo>
                  <a:lnTo>
                    <a:pt x="3762" y="332"/>
                  </a:lnTo>
                  <a:lnTo>
                    <a:pt x="3762" y="1720"/>
                  </a:lnTo>
                  <a:lnTo>
                    <a:pt x="3526" y="1720"/>
                  </a:lnTo>
                  <a:lnTo>
                    <a:pt x="3125" y="1720"/>
                  </a:lnTo>
                  <a:lnTo>
                    <a:pt x="2910" y="1720"/>
                  </a:lnTo>
                  <a:lnTo>
                    <a:pt x="2754" y="3120"/>
                  </a:lnTo>
                  <a:lnTo>
                    <a:pt x="1342" y="3120"/>
                  </a:lnTo>
                  <a:lnTo>
                    <a:pt x="1184" y="1720"/>
                  </a:lnTo>
                  <a:lnTo>
                    <a:pt x="971" y="1720"/>
                  </a:lnTo>
                  <a:lnTo>
                    <a:pt x="631" y="1720"/>
                  </a:lnTo>
                  <a:lnTo>
                    <a:pt x="334" y="1720"/>
                  </a:lnTo>
                  <a:lnTo>
                    <a:pt x="334" y="3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4" name="Freeform 7"/>
            <p:cNvSpPr>
              <a:spLocks/>
            </p:cNvSpPr>
            <p:nvPr userDrawn="1"/>
          </p:nvSpPr>
          <p:spPr bwMode="black">
            <a:xfrm>
              <a:off x="4463854" y="5526827"/>
              <a:ext cx="467796" cy="474721"/>
            </a:xfrm>
            <a:custGeom>
              <a:avLst/>
              <a:gdLst>
                <a:gd name="T0" fmla="*/ 372 w 743"/>
                <a:gd name="T1" fmla="*/ 349 h 754"/>
                <a:gd name="T2" fmla="*/ 368 w 743"/>
                <a:gd name="T3" fmla="*/ 349 h 754"/>
                <a:gd name="T4" fmla="*/ 199 w 743"/>
                <a:gd name="T5" fmla="*/ 0 h 754"/>
                <a:gd name="T6" fmla="*/ 0 w 743"/>
                <a:gd name="T7" fmla="*/ 0 h 754"/>
                <a:gd name="T8" fmla="*/ 276 w 743"/>
                <a:gd name="T9" fmla="*/ 522 h 754"/>
                <a:gd name="T10" fmla="*/ 276 w 743"/>
                <a:gd name="T11" fmla="*/ 754 h 754"/>
                <a:gd name="T12" fmla="*/ 464 w 743"/>
                <a:gd name="T13" fmla="*/ 754 h 754"/>
                <a:gd name="T14" fmla="*/ 464 w 743"/>
                <a:gd name="T15" fmla="*/ 522 h 754"/>
                <a:gd name="T16" fmla="*/ 743 w 743"/>
                <a:gd name="T17" fmla="*/ 0 h 754"/>
                <a:gd name="T18" fmla="*/ 541 w 743"/>
                <a:gd name="T19" fmla="*/ 0 h 754"/>
                <a:gd name="T20" fmla="*/ 372 w 743"/>
                <a:gd name="T21" fmla="*/ 349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3" h="754">
                  <a:moveTo>
                    <a:pt x="372" y="349"/>
                  </a:moveTo>
                  <a:lnTo>
                    <a:pt x="368" y="349"/>
                  </a:lnTo>
                  <a:lnTo>
                    <a:pt x="199" y="0"/>
                  </a:lnTo>
                  <a:lnTo>
                    <a:pt x="0" y="0"/>
                  </a:lnTo>
                  <a:lnTo>
                    <a:pt x="276" y="522"/>
                  </a:lnTo>
                  <a:lnTo>
                    <a:pt x="276" y="754"/>
                  </a:lnTo>
                  <a:lnTo>
                    <a:pt x="464" y="754"/>
                  </a:lnTo>
                  <a:lnTo>
                    <a:pt x="464" y="522"/>
                  </a:lnTo>
                  <a:lnTo>
                    <a:pt x="743" y="0"/>
                  </a:lnTo>
                  <a:lnTo>
                    <a:pt x="541" y="0"/>
                  </a:lnTo>
                  <a:lnTo>
                    <a:pt x="372" y="3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5" name="Freeform 8"/>
            <p:cNvSpPr>
              <a:spLocks/>
            </p:cNvSpPr>
            <p:nvPr userDrawn="1"/>
          </p:nvSpPr>
          <p:spPr bwMode="black">
            <a:xfrm>
              <a:off x="4962500" y="5526827"/>
              <a:ext cx="308506" cy="474721"/>
            </a:xfrm>
            <a:custGeom>
              <a:avLst/>
              <a:gdLst>
                <a:gd name="T0" fmla="*/ 179 w 490"/>
                <a:gd name="T1" fmla="*/ 0 h 754"/>
                <a:gd name="T2" fmla="*/ 0 w 490"/>
                <a:gd name="T3" fmla="*/ 0 h 754"/>
                <a:gd name="T4" fmla="*/ 0 w 490"/>
                <a:gd name="T5" fmla="*/ 754 h 754"/>
                <a:gd name="T6" fmla="*/ 490 w 490"/>
                <a:gd name="T7" fmla="*/ 754 h 754"/>
                <a:gd name="T8" fmla="*/ 490 w 490"/>
                <a:gd name="T9" fmla="*/ 595 h 754"/>
                <a:gd name="T10" fmla="*/ 179 w 490"/>
                <a:gd name="T11" fmla="*/ 595 h 754"/>
                <a:gd name="T12" fmla="*/ 179 w 490"/>
                <a:gd name="T13" fmla="*/ 0 h 754"/>
              </a:gdLst>
              <a:ahLst/>
              <a:cxnLst>
                <a:cxn ang="0">
                  <a:pos x="T0" y="T1"/>
                </a:cxn>
                <a:cxn ang="0">
                  <a:pos x="T2" y="T3"/>
                </a:cxn>
                <a:cxn ang="0">
                  <a:pos x="T4" y="T5"/>
                </a:cxn>
                <a:cxn ang="0">
                  <a:pos x="T6" y="T7"/>
                </a:cxn>
                <a:cxn ang="0">
                  <a:pos x="T8" y="T9"/>
                </a:cxn>
                <a:cxn ang="0">
                  <a:pos x="T10" y="T11"/>
                </a:cxn>
                <a:cxn ang="0">
                  <a:pos x="T12" y="T13"/>
                </a:cxn>
              </a:cxnLst>
              <a:rect l="0" t="0" r="r" b="b"/>
              <a:pathLst>
                <a:path w="490" h="754">
                  <a:moveTo>
                    <a:pt x="179" y="0"/>
                  </a:moveTo>
                  <a:lnTo>
                    <a:pt x="0" y="0"/>
                  </a:lnTo>
                  <a:lnTo>
                    <a:pt x="0" y="754"/>
                  </a:lnTo>
                  <a:lnTo>
                    <a:pt x="490" y="754"/>
                  </a:lnTo>
                  <a:lnTo>
                    <a:pt x="490" y="595"/>
                  </a:lnTo>
                  <a:lnTo>
                    <a:pt x="179" y="595"/>
                  </a:lnTo>
                  <a:lnTo>
                    <a:pt x="17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6" name="Rectangle 9"/>
            <p:cNvSpPr>
              <a:spLocks noChangeArrowheads="1"/>
            </p:cNvSpPr>
            <p:nvPr userDrawn="1"/>
          </p:nvSpPr>
          <p:spPr bwMode="black">
            <a:xfrm>
              <a:off x="5326411" y="5526827"/>
              <a:ext cx="111440" cy="47472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7" name="Freeform 10"/>
            <p:cNvSpPr>
              <a:spLocks noEditPoints="1"/>
            </p:cNvSpPr>
            <p:nvPr userDrawn="1"/>
          </p:nvSpPr>
          <p:spPr bwMode="black">
            <a:xfrm>
              <a:off x="5506478" y="5526827"/>
              <a:ext cx="363911" cy="474721"/>
            </a:xfrm>
            <a:custGeom>
              <a:avLst/>
              <a:gdLst>
                <a:gd name="T0" fmla="*/ 139 w 578"/>
                <a:gd name="T1" fmla="*/ 0 h 754"/>
                <a:gd name="T2" fmla="*/ 0 w 578"/>
                <a:gd name="T3" fmla="*/ 138 h 754"/>
                <a:gd name="T4" fmla="*/ 0 w 578"/>
                <a:gd name="T5" fmla="*/ 616 h 754"/>
                <a:gd name="T6" fmla="*/ 139 w 578"/>
                <a:gd name="T7" fmla="*/ 754 h 754"/>
                <a:gd name="T8" fmla="*/ 440 w 578"/>
                <a:gd name="T9" fmla="*/ 754 h 754"/>
                <a:gd name="T10" fmla="*/ 578 w 578"/>
                <a:gd name="T11" fmla="*/ 616 h 754"/>
                <a:gd name="T12" fmla="*/ 578 w 578"/>
                <a:gd name="T13" fmla="*/ 138 h 754"/>
                <a:gd name="T14" fmla="*/ 440 w 578"/>
                <a:gd name="T15" fmla="*/ 0 h 754"/>
                <a:gd name="T16" fmla="*/ 139 w 578"/>
                <a:gd name="T17" fmla="*/ 0 h 754"/>
                <a:gd name="T18" fmla="*/ 400 w 578"/>
                <a:gd name="T19" fmla="*/ 560 h 754"/>
                <a:gd name="T20" fmla="*/ 367 w 578"/>
                <a:gd name="T21" fmla="*/ 595 h 754"/>
                <a:gd name="T22" fmla="*/ 212 w 578"/>
                <a:gd name="T23" fmla="*/ 595 h 754"/>
                <a:gd name="T24" fmla="*/ 179 w 578"/>
                <a:gd name="T25" fmla="*/ 560 h 754"/>
                <a:gd name="T26" fmla="*/ 179 w 578"/>
                <a:gd name="T27" fmla="*/ 194 h 754"/>
                <a:gd name="T28" fmla="*/ 212 w 578"/>
                <a:gd name="T29" fmla="*/ 159 h 754"/>
                <a:gd name="T30" fmla="*/ 367 w 578"/>
                <a:gd name="T31" fmla="*/ 159 h 754"/>
                <a:gd name="T32" fmla="*/ 400 w 578"/>
                <a:gd name="T33" fmla="*/ 194 h 754"/>
                <a:gd name="T34" fmla="*/ 400 w 578"/>
                <a:gd name="T35" fmla="*/ 560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8" h="754">
                  <a:moveTo>
                    <a:pt x="139" y="0"/>
                  </a:moveTo>
                  <a:lnTo>
                    <a:pt x="0" y="138"/>
                  </a:lnTo>
                  <a:lnTo>
                    <a:pt x="0" y="616"/>
                  </a:lnTo>
                  <a:lnTo>
                    <a:pt x="139" y="754"/>
                  </a:lnTo>
                  <a:lnTo>
                    <a:pt x="440" y="754"/>
                  </a:lnTo>
                  <a:lnTo>
                    <a:pt x="578" y="616"/>
                  </a:lnTo>
                  <a:lnTo>
                    <a:pt x="578" y="138"/>
                  </a:lnTo>
                  <a:lnTo>
                    <a:pt x="440" y="0"/>
                  </a:lnTo>
                  <a:lnTo>
                    <a:pt x="139" y="0"/>
                  </a:lnTo>
                  <a:close/>
                  <a:moveTo>
                    <a:pt x="400" y="560"/>
                  </a:moveTo>
                  <a:lnTo>
                    <a:pt x="367" y="595"/>
                  </a:lnTo>
                  <a:lnTo>
                    <a:pt x="212" y="595"/>
                  </a:lnTo>
                  <a:lnTo>
                    <a:pt x="179" y="560"/>
                  </a:lnTo>
                  <a:lnTo>
                    <a:pt x="179" y="194"/>
                  </a:lnTo>
                  <a:lnTo>
                    <a:pt x="212" y="159"/>
                  </a:lnTo>
                  <a:lnTo>
                    <a:pt x="367" y="159"/>
                  </a:lnTo>
                  <a:lnTo>
                    <a:pt x="400" y="194"/>
                  </a:lnTo>
                  <a:lnTo>
                    <a:pt x="400" y="5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8" name="Freeform 11"/>
            <p:cNvSpPr>
              <a:spLocks noEditPoints="1"/>
            </p:cNvSpPr>
            <p:nvPr userDrawn="1"/>
          </p:nvSpPr>
          <p:spPr bwMode="black">
            <a:xfrm>
              <a:off x="5939645" y="5526827"/>
              <a:ext cx="363911" cy="474721"/>
            </a:xfrm>
            <a:custGeom>
              <a:avLst/>
              <a:gdLst>
                <a:gd name="T0" fmla="*/ 0 w 578"/>
                <a:gd name="T1" fmla="*/ 0 h 754"/>
                <a:gd name="T2" fmla="*/ 0 w 578"/>
                <a:gd name="T3" fmla="*/ 754 h 754"/>
                <a:gd name="T4" fmla="*/ 178 w 578"/>
                <a:gd name="T5" fmla="*/ 754 h 754"/>
                <a:gd name="T6" fmla="*/ 178 w 578"/>
                <a:gd name="T7" fmla="*/ 535 h 754"/>
                <a:gd name="T8" fmla="*/ 439 w 578"/>
                <a:gd name="T9" fmla="*/ 535 h 754"/>
                <a:gd name="T10" fmla="*/ 578 w 578"/>
                <a:gd name="T11" fmla="*/ 397 h 754"/>
                <a:gd name="T12" fmla="*/ 578 w 578"/>
                <a:gd name="T13" fmla="*/ 138 h 754"/>
                <a:gd name="T14" fmla="*/ 439 w 578"/>
                <a:gd name="T15" fmla="*/ 0 h 754"/>
                <a:gd name="T16" fmla="*/ 0 w 578"/>
                <a:gd name="T17" fmla="*/ 0 h 754"/>
                <a:gd name="T18" fmla="*/ 399 w 578"/>
                <a:gd name="T19" fmla="*/ 343 h 754"/>
                <a:gd name="T20" fmla="*/ 368 w 578"/>
                <a:gd name="T21" fmla="*/ 376 h 754"/>
                <a:gd name="T22" fmla="*/ 178 w 578"/>
                <a:gd name="T23" fmla="*/ 376 h 754"/>
                <a:gd name="T24" fmla="*/ 178 w 578"/>
                <a:gd name="T25" fmla="*/ 159 h 754"/>
                <a:gd name="T26" fmla="*/ 366 w 578"/>
                <a:gd name="T27" fmla="*/ 159 h 754"/>
                <a:gd name="T28" fmla="*/ 399 w 578"/>
                <a:gd name="T29" fmla="*/ 194 h 754"/>
                <a:gd name="T30" fmla="*/ 399 w 578"/>
                <a:gd name="T31" fmla="*/ 343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8" h="754">
                  <a:moveTo>
                    <a:pt x="0" y="0"/>
                  </a:moveTo>
                  <a:lnTo>
                    <a:pt x="0" y="754"/>
                  </a:lnTo>
                  <a:lnTo>
                    <a:pt x="178" y="754"/>
                  </a:lnTo>
                  <a:lnTo>
                    <a:pt x="178" y="535"/>
                  </a:lnTo>
                  <a:lnTo>
                    <a:pt x="439" y="535"/>
                  </a:lnTo>
                  <a:lnTo>
                    <a:pt x="578" y="397"/>
                  </a:lnTo>
                  <a:lnTo>
                    <a:pt x="578" y="138"/>
                  </a:lnTo>
                  <a:lnTo>
                    <a:pt x="439" y="0"/>
                  </a:lnTo>
                  <a:lnTo>
                    <a:pt x="0" y="0"/>
                  </a:lnTo>
                  <a:close/>
                  <a:moveTo>
                    <a:pt x="399" y="343"/>
                  </a:moveTo>
                  <a:lnTo>
                    <a:pt x="368" y="376"/>
                  </a:lnTo>
                  <a:lnTo>
                    <a:pt x="178" y="376"/>
                  </a:lnTo>
                  <a:lnTo>
                    <a:pt x="178" y="159"/>
                  </a:lnTo>
                  <a:lnTo>
                    <a:pt x="366" y="159"/>
                  </a:lnTo>
                  <a:lnTo>
                    <a:pt x="399" y="194"/>
                  </a:lnTo>
                  <a:lnTo>
                    <a:pt x="399"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9" name="Rectangle 12"/>
            <p:cNvSpPr>
              <a:spLocks noChangeArrowheads="1"/>
            </p:cNvSpPr>
            <p:nvPr userDrawn="1"/>
          </p:nvSpPr>
          <p:spPr bwMode="black">
            <a:xfrm>
              <a:off x="6365887" y="5526827"/>
              <a:ext cx="111440" cy="47472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0" name="Freeform 13"/>
            <p:cNvSpPr>
              <a:spLocks/>
            </p:cNvSpPr>
            <p:nvPr userDrawn="1"/>
          </p:nvSpPr>
          <p:spPr bwMode="black">
            <a:xfrm>
              <a:off x="6536510" y="5526827"/>
              <a:ext cx="358874" cy="474721"/>
            </a:xfrm>
            <a:custGeom>
              <a:avLst/>
              <a:gdLst>
                <a:gd name="T0" fmla="*/ 192 w 570"/>
                <a:gd name="T1" fmla="*/ 265 h 754"/>
                <a:gd name="T2" fmla="*/ 192 w 570"/>
                <a:gd name="T3" fmla="*/ 194 h 754"/>
                <a:gd name="T4" fmla="*/ 227 w 570"/>
                <a:gd name="T5" fmla="*/ 159 h 754"/>
                <a:gd name="T6" fmla="*/ 555 w 570"/>
                <a:gd name="T7" fmla="*/ 159 h 754"/>
                <a:gd name="T8" fmla="*/ 555 w 570"/>
                <a:gd name="T9" fmla="*/ 0 h 754"/>
                <a:gd name="T10" fmla="*/ 154 w 570"/>
                <a:gd name="T11" fmla="*/ 0 h 754"/>
                <a:gd name="T12" fmla="*/ 15 w 570"/>
                <a:gd name="T13" fmla="*/ 138 h 754"/>
                <a:gd name="T14" fmla="*/ 15 w 570"/>
                <a:gd name="T15" fmla="*/ 315 h 754"/>
                <a:gd name="T16" fmla="*/ 94 w 570"/>
                <a:gd name="T17" fmla="*/ 409 h 754"/>
                <a:gd name="T18" fmla="*/ 392 w 570"/>
                <a:gd name="T19" fmla="*/ 489 h 754"/>
                <a:gd name="T20" fmla="*/ 392 w 570"/>
                <a:gd name="T21" fmla="*/ 560 h 754"/>
                <a:gd name="T22" fmla="*/ 359 w 570"/>
                <a:gd name="T23" fmla="*/ 595 h 754"/>
                <a:gd name="T24" fmla="*/ 0 w 570"/>
                <a:gd name="T25" fmla="*/ 595 h 754"/>
                <a:gd name="T26" fmla="*/ 0 w 570"/>
                <a:gd name="T27" fmla="*/ 754 h 754"/>
                <a:gd name="T28" fmla="*/ 432 w 570"/>
                <a:gd name="T29" fmla="*/ 754 h 754"/>
                <a:gd name="T30" fmla="*/ 570 w 570"/>
                <a:gd name="T31" fmla="*/ 616 h 754"/>
                <a:gd name="T32" fmla="*/ 570 w 570"/>
                <a:gd name="T33" fmla="*/ 439 h 754"/>
                <a:gd name="T34" fmla="*/ 492 w 570"/>
                <a:gd name="T35" fmla="*/ 345 h 754"/>
                <a:gd name="T36" fmla="*/ 192 w 570"/>
                <a:gd name="T37" fmla="*/ 265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0" h="754">
                  <a:moveTo>
                    <a:pt x="192" y="265"/>
                  </a:moveTo>
                  <a:lnTo>
                    <a:pt x="192" y="194"/>
                  </a:lnTo>
                  <a:lnTo>
                    <a:pt x="227" y="159"/>
                  </a:lnTo>
                  <a:lnTo>
                    <a:pt x="555" y="159"/>
                  </a:lnTo>
                  <a:lnTo>
                    <a:pt x="555" y="0"/>
                  </a:lnTo>
                  <a:lnTo>
                    <a:pt x="154" y="0"/>
                  </a:lnTo>
                  <a:lnTo>
                    <a:pt x="15" y="138"/>
                  </a:lnTo>
                  <a:lnTo>
                    <a:pt x="15" y="315"/>
                  </a:lnTo>
                  <a:lnTo>
                    <a:pt x="94" y="409"/>
                  </a:lnTo>
                  <a:lnTo>
                    <a:pt x="392" y="489"/>
                  </a:lnTo>
                  <a:lnTo>
                    <a:pt x="392" y="560"/>
                  </a:lnTo>
                  <a:lnTo>
                    <a:pt x="359" y="595"/>
                  </a:lnTo>
                  <a:lnTo>
                    <a:pt x="0" y="595"/>
                  </a:lnTo>
                  <a:lnTo>
                    <a:pt x="0" y="754"/>
                  </a:lnTo>
                  <a:lnTo>
                    <a:pt x="432" y="754"/>
                  </a:lnTo>
                  <a:lnTo>
                    <a:pt x="570" y="616"/>
                  </a:lnTo>
                  <a:lnTo>
                    <a:pt x="570" y="439"/>
                  </a:lnTo>
                  <a:lnTo>
                    <a:pt x="492" y="345"/>
                  </a:lnTo>
                  <a:lnTo>
                    <a:pt x="192" y="2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1" name="Freeform 14"/>
            <p:cNvSpPr>
              <a:spLocks/>
            </p:cNvSpPr>
            <p:nvPr userDrawn="1"/>
          </p:nvSpPr>
          <p:spPr bwMode="black">
            <a:xfrm>
              <a:off x="6925605" y="5526827"/>
              <a:ext cx="378392" cy="474721"/>
            </a:xfrm>
            <a:custGeom>
              <a:avLst/>
              <a:gdLst>
                <a:gd name="T0" fmla="*/ 0 w 601"/>
                <a:gd name="T1" fmla="*/ 159 h 754"/>
                <a:gd name="T2" fmla="*/ 211 w 601"/>
                <a:gd name="T3" fmla="*/ 159 h 754"/>
                <a:gd name="T4" fmla="*/ 211 w 601"/>
                <a:gd name="T5" fmla="*/ 754 h 754"/>
                <a:gd name="T6" fmla="*/ 390 w 601"/>
                <a:gd name="T7" fmla="*/ 754 h 754"/>
                <a:gd name="T8" fmla="*/ 390 w 601"/>
                <a:gd name="T9" fmla="*/ 159 h 754"/>
                <a:gd name="T10" fmla="*/ 601 w 601"/>
                <a:gd name="T11" fmla="*/ 159 h 754"/>
                <a:gd name="T12" fmla="*/ 601 w 601"/>
                <a:gd name="T13" fmla="*/ 0 h 754"/>
                <a:gd name="T14" fmla="*/ 0 w 601"/>
                <a:gd name="T15" fmla="*/ 0 h 754"/>
                <a:gd name="T16" fmla="*/ 0 w 601"/>
                <a:gd name="T17" fmla="*/ 159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1" h="754">
                  <a:moveTo>
                    <a:pt x="0" y="159"/>
                  </a:moveTo>
                  <a:lnTo>
                    <a:pt x="211" y="159"/>
                  </a:lnTo>
                  <a:lnTo>
                    <a:pt x="211" y="754"/>
                  </a:lnTo>
                  <a:lnTo>
                    <a:pt x="390" y="754"/>
                  </a:lnTo>
                  <a:lnTo>
                    <a:pt x="390" y="159"/>
                  </a:lnTo>
                  <a:lnTo>
                    <a:pt x="601" y="159"/>
                  </a:lnTo>
                  <a:lnTo>
                    <a:pt x="601" y="0"/>
                  </a:lnTo>
                  <a:lnTo>
                    <a:pt x="0" y="0"/>
                  </a:lnTo>
                  <a:lnTo>
                    <a:pt x="0"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2" name="Freeform 15"/>
            <p:cNvSpPr>
              <a:spLocks noEditPoints="1"/>
            </p:cNvSpPr>
            <p:nvPr userDrawn="1"/>
          </p:nvSpPr>
          <p:spPr bwMode="black">
            <a:xfrm>
              <a:off x="7344921" y="5526827"/>
              <a:ext cx="362652" cy="474721"/>
            </a:xfrm>
            <a:custGeom>
              <a:avLst/>
              <a:gdLst>
                <a:gd name="T0" fmla="*/ 440 w 576"/>
                <a:gd name="T1" fmla="*/ 0 h 754"/>
                <a:gd name="T2" fmla="*/ 139 w 576"/>
                <a:gd name="T3" fmla="*/ 0 h 754"/>
                <a:gd name="T4" fmla="*/ 0 w 576"/>
                <a:gd name="T5" fmla="*/ 138 h 754"/>
                <a:gd name="T6" fmla="*/ 0 w 576"/>
                <a:gd name="T7" fmla="*/ 616 h 754"/>
                <a:gd name="T8" fmla="*/ 139 w 576"/>
                <a:gd name="T9" fmla="*/ 754 h 754"/>
                <a:gd name="T10" fmla="*/ 440 w 576"/>
                <a:gd name="T11" fmla="*/ 754 h 754"/>
                <a:gd name="T12" fmla="*/ 576 w 576"/>
                <a:gd name="T13" fmla="*/ 616 h 754"/>
                <a:gd name="T14" fmla="*/ 576 w 576"/>
                <a:gd name="T15" fmla="*/ 138 h 754"/>
                <a:gd name="T16" fmla="*/ 440 w 576"/>
                <a:gd name="T17" fmla="*/ 0 h 754"/>
                <a:gd name="T18" fmla="*/ 400 w 576"/>
                <a:gd name="T19" fmla="*/ 560 h 754"/>
                <a:gd name="T20" fmla="*/ 367 w 576"/>
                <a:gd name="T21" fmla="*/ 595 h 754"/>
                <a:gd name="T22" fmla="*/ 210 w 576"/>
                <a:gd name="T23" fmla="*/ 595 h 754"/>
                <a:gd name="T24" fmla="*/ 177 w 576"/>
                <a:gd name="T25" fmla="*/ 560 h 754"/>
                <a:gd name="T26" fmla="*/ 177 w 576"/>
                <a:gd name="T27" fmla="*/ 194 h 754"/>
                <a:gd name="T28" fmla="*/ 212 w 576"/>
                <a:gd name="T29" fmla="*/ 159 h 754"/>
                <a:gd name="T30" fmla="*/ 367 w 576"/>
                <a:gd name="T31" fmla="*/ 159 h 754"/>
                <a:gd name="T32" fmla="*/ 400 w 576"/>
                <a:gd name="T33" fmla="*/ 194 h 754"/>
                <a:gd name="T34" fmla="*/ 400 w 576"/>
                <a:gd name="T35" fmla="*/ 560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6" h="754">
                  <a:moveTo>
                    <a:pt x="440" y="0"/>
                  </a:moveTo>
                  <a:lnTo>
                    <a:pt x="139" y="0"/>
                  </a:lnTo>
                  <a:lnTo>
                    <a:pt x="0" y="138"/>
                  </a:lnTo>
                  <a:lnTo>
                    <a:pt x="0" y="616"/>
                  </a:lnTo>
                  <a:lnTo>
                    <a:pt x="139" y="754"/>
                  </a:lnTo>
                  <a:lnTo>
                    <a:pt x="440" y="754"/>
                  </a:lnTo>
                  <a:lnTo>
                    <a:pt x="576" y="616"/>
                  </a:lnTo>
                  <a:lnTo>
                    <a:pt x="576" y="138"/>
                  </a:lnTo>
                  <a:lnTo>
                    <a:pt x="440" y="0"/>
                  </a:lnTo>
                  <a:close/>
                  <a:moveTo>
                    <a:pt x="400" y="560"/>
                  </a:moveTo>
                  <a:lnTo>
                    <a:pt x="367" y="595"/>
                  </a:lnTo>
                  <a:lnTo>
                    <a:pt x="210" y="595"/>
                  </a:lnTo>
                  <a:lnTo>
                    <a:pt x="177" y="560"/>
                  </a:lnTo>
                  <a:lnTo>
                    <a:pt x="177" y="194"/>
                  </a:lnTo>
                  <a:lnTo>
                    <a:pt x="212" y="159"/>
                  </a:lnTo>
                  <a:lnTo>
                    <a:pt x="367" y="159"/>
                  </a:lnTo>
                  <a:lnTo>
                    <a:pt x="400" y="194"/>
                  </a:lnTo>
                  <a:lnTo>
                    <a:pt x="400" y="5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3" name="Freeform 16"/>
            <p:cNvSpPr>
              <a:spLocks/>
            </p:cNvSpPr>
            <p:nvPr userDrawn="1"/>
          </p:nvSpPr>
          <p:spPr bwMode="black">
            <a:xfrm>
              <a:off x="6700836" y="4919889"/>
              <a:ext cx="404835" cy="474721"/>
            </a:xfrm>
            <a:custGeom>
              <a:avLst/>
              <a:gdLst>
                <a:gd name="T0" fmla="*/ 643 w 643"/>
                <a:gd name="T1" fmla="*/ 754 h 754"/>
                <a:gd name="T2" fmla="*/ 643 w 643"/>
                <a:gd name="T3" fmla="*/ 0 h 754"/>
                <a:gd name="T4" fmla="*/ 465 w 643"/>
                <a:gd name="T5" fmla="*/ 0 h 754"/>
                <a:gd name="T6" fmla="*/ 476 w 643"/>
                <a:gd name="T7" fmla="*/ 476 h 754"/>
                <a:gd name="T8" fmla="*/ 192 w 643"/>
                <a:gd name="T9" fmla="*/ 0 h 754"/>
                <a:gd name="T10" fmla="*/ 0 w 643"/>
                <a:gd name="T11" fmla="*/ 0 h 754"/>
                <a:gd name="T12" fmla="*/ 0 w 643"/>
                <a:gd name="T13" fmla="*/ 754 h 754"/>
                <a:gd name="T14" fmla="*/ 177 w 643"/>
                <a:gd name="T15" fmla="*/ 754 h 754"/>
                <a:gd name="T16" fmla="*/ 165 w 643"/>
                <a:gd name="T17" fmla="*/ 278 h 754"/>
                <a:gd name="T18" fmla="*/ 449 w 643"/>
                <a:gd name="T19" fmla="*/ 754 h 754"/>
                <a:gd name="T20" fmla="*/ 643 w 643"/>
                <a:gd name="T21" fmla="*/ 754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3" h="754">
                  <a:moveTo>
                    <a:pt x="643" y="754"/>
                  </a:moveTo>
                  <a:lnTo>
                    <a:pt x="643" y="0"/>
                  </a:lnTo>
                  <a:lnTo>
                    <a:pt x="465" y="0"/>
                  </a:lnTo>
                  <a:lnTo>
                    <a:pt x="476" y="476"/>
                  </a:lnTo>
                  <a:lnTo>
                    <a:pt x="192" y="0"/>
                  </a:lnTo>
                  <a:lnTo>
                    <a:pt x="0" y="0"/>
                  </a:lnTo>
                  <a:lnTo>
                    <a:pt x="0" y="754"/>
                  </a:lnTo>
                  <a:lnTo>
                    <a:pt x="177" y="754"/>
                  </a:lnTo>
                  <a:lnTo>
                    <a:pt x="165" y="278"/>
                  </a:lnTo>
                  <a:lnTo>
                    <a:pt x="449" y="754"/>
                  </a:lnTo>
                  <a:lnTo>
                    <a:pt x="643" y="7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4" name="Freeform 17"/>
            <p:cNvSpPr>
              <a:spLocks noEditPoints="1"/>
            </p:cNvSpPr>
            <p:nvPr userDrawn="1"/>
          </p:nvSpPr>
          <p:spPr bwMode="black">
            <a:xfrm>
              <a:off x="5065755" y="4919889"/>
              <a:ext cx="363911" cy="475981"/>
            </a:xfrm>
            <a:custGeom>
              <a:avLst/>
              <a:gdLst>
                <a:gd name="T0" fmla="*/ 439 w 578"/>
                <a:gd name="T1" fmla="*/ 756 h 756"/>
                <a:gd name="T2" fmla="*/ 578 w 578"/>
                <a:gd name="T3" fmla="*/ 618 h 756"/>
                <a:gd name="T4" fmla="*/ 578 w 578"/>
                <a:gd name="T5" fmla="*/ 138 h 756"/>
                <a:gd name="T6" fmla="*/ 439 w 578"/>
                <a:gd name="T7" fmla="*/ 0 h 756"/>
                <a:gd name="T8" fmla="*/ 138 w 578"/>
                <a:gd name="T9" fmla="*/ 0 h 756"/>
                <a:gd name="T10" fmla="*/ 0 w 578"/>
                <a:gd name="T11" fmla="*/ 138 h 756"/>
                <a:gd name="T12" fmla="*/ 0 w 578"/>
                <a:gd name="T13" fmla="*/ 618 h 756"/>
                <a:gd name="T14" fmla="*/ 138 w 578"/>
                <a:gd name="T15" fmla="*/ 756 h 756"/>
                <a:gd name="T16" fmla="*/ 439 w 578"/>
                <a:gd name="T17" fmla="*/ 756 h 756"/>
                <a:gd name="T18" fmla="*/ 178 w 578"/>
                <a:gd name="T19" fmla="*/ 194 h 756"/>
                <a:gd name="T20" fmla="*/ 211 w 578"/>
                <a:gd name="T21" fmla="*/ 161 h 756"/>
                <a:gd name="T22" fmla="*/ 366 w 578"/>
                <a:gd name="T23" fmla="*/ 161 h 756"/>
                <a:gd name="T24" fmla="*/ 399 w 578"/>
                <a:gd name="T25" fmla="*/ 194 h 756"/>
                <a:gd name="T26" fmla="*/ 399 w 578"/>
                <a:gd name="T27" fmla="*/ 562 h 756"/>
                <a:gd name="T28" fmla="*/ 366 w 578"/>
                <a:gd name="T29" fmla="*/ 595 h 756"/>
                <a:gd name="T30" fmla="*/ 209 w 578"/>
                <a:gd name="T31" fmla="*/ 595 h 756"/>
                <a:gd name="T32" fmla="*/ 178 w 578"/>
                <a:gd name="T33" fmla="*/ 562 h 756"/>
                <a:gd name="T34" fmla="*/ 178 w 578"/>
                <a:gd name="T35" fmla="*/ 194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8" h="756">
                  <a:moveTo>
                    <a:pt x="439" y="756"/>
                  </a:moveTo>
                  <a:lnTo>
                    <a:pt x="578" y="618"/>
                  </a:lnTo>
                  <a:lnTo>
                    <a:pt x="578" y="138"/>
                  </a:lnTo>
                  <a:lnTo>
                    <a:pt x="439" y="0"/>
                  </a:lnTo>
                  <a:lnTo>
                    <a:pt x="138" y="0"/>
                  </a:lnTo>
                  <a:lnTo>
                    <a:pt x="0" y="138"/>
                  </a:lnTo>
                  <a:lnTo>
                    <a:pt x="0" y="618"/>
                  </a:lnTo>
                  <a:lnTo>
                    <a:pt x="138" y="756"/>
                  </a:lnTo>
                  <a:lnTo>
                    <a:pt x="439" y="756"/>
                  </a:lnTo>
                  <a:close/>
                  <a:moveTo>
                    <a:pt x="178" y="194"/>
                  </a:moveTo>
                  <a:lnTo>
                    <a:pt x="211" y="161"/>
                  </a:lnTo>
                  <a:lnTo>
                    <a:pt x="366" y="161"/>
                  </a:lnTo>
                  <a:lnTo>
                    <a:pt x="399" y="194"/>
                  </a:lnTo>
                  <a:lnTo>
                    <a:pt x="399" y="562"/>
                  </a:lnTo>
                  <a:lnTo>
                    <a:pt x="366" y="595"/>
                  </a:lnTo>
                  <a:lnTo>
                    <a:pt x="209" y="595"/>
                  </a:lnTo>
                  <a:lnTo>
                    <a:pt x="178" y="562"/>
                  </a:lnTo>
                  <a:lnTo>
                    <a:pt x="178" y="1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5" name="Freeform 18"/>
            <p:cNvSpPr>
              <a:spLocks/>
            </p:cNvSpPr>
            <p:nvPr userDrawn="1"/>
          </p:nvSpPr>
          <p:spPr bwMode="black">
            <a:xfrm>
              <a:off x="5918868" y="4919889"/>
              <a:ext cx="308506" cy="475981"/>
            </a:xfrm>
            <a:custGeom>
              <a:avLst/>
              <a:gdLst>
                <a:gd name="T0" fmla="*/ 490 w 490"/>
                <a:gd name="T1" fmla="*/ 595 h 756"/>
                <a:gd name="T2" fmla="*/ 179 w 490"/>
                <a:gd name="T3" fmla="*/ 595 h 756"/>
                <a:gd name="T4" fmla="*/ 179 w 490"/>
                <a:gd name="T5" fmla="*/ 0 h 756"/>
                <a:gd name="T6" fmla="*/ 0 w 490"/>
                <a:gd name="T7" fmla="*/ 0 h 756"/>
                <a:gd name="T8" fmla="*/ 0 w 490"/>
                <a:gd name="T9" fmla="*/ 756 h 756"/>
                <a:gd name="T10" fmla="*/ 490 w 490"/>
                <a:gd name="T11" fmla="*/ 756 h 756"/>
                <a:gd name="T12" fmla="*/ 490 w 490"/>
                <a:gd name="T13" fmla="*/ 595 h 756"/>
              </a:gdLst>
              <a:ahLst/>
              <a:cxnLst>
                <a:cxn ang="0">
                  <a:pos x="T0" y="T1"/>
                </a:cxn>
                <a:cxn ang="0">
                  <a:pos x="T2" y="T3"/>
                </a:cxn>
                <a:cxn ang="0">
                  <a:pos x="T4" y="T5"/>
                </a:cxn>
                <a:cxn ang="0">
                  <a:pos x="T6" y="T7"/>
                </a:cxn>
                <a:cxn ang="0">
                  <a:pos x="T8" y="T9"/>
                </a:cxn>
                <a:cxn ang="0">
                  <a:pos x="T10" y="T11"/>
                </a:cxn>
                <a:cxn ang="0">
                  <a:pos x="T12" y="T13"/>
                </a:cxn>
              </a:cxnLst>
              <a:rect l="0" t="0" r="r" b="b"/>
              <a:pathLst>
                <a:path w="490" h="756">
                  <a:moveTo>
                    <a:pt x="490" y="595"/>
                  </a:moveTo>
                  <a:lnTo>
                    <a:pt x="179" y="595"/>
                  </a:lnTo>
                  <a:lnTo>
                    <a:pt x="179" y="0"/>
                  </a:lnTo>
                  <a:lnTo>
                    <a:pt x="0" y="0"/>
                  </a:lnTo>
                  <a:lnTo>
                    <a:pt x="0" y="756"/>
                  </a:lnTo>
                  <a:lnTo>
                    <a:pt x="490" y="756"/>
                  </a:lnTo>
                  <a:lnTo>
                    <a:pt x="490" y="59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6" name="Freeform 19"/>
            <p:cNvSpPr>
              <a:spLocks/>
            </p:cNvSpPr>
            <p:nvPr userDrawn="1"/>
          </p:nvSpPr>
          <p:spPr bwMode="black">
            <a:xfrm>
              <a:off x="5487590" y="4919889"/>
              <a:ext cx="363911" cy="475981"/>
            </a:xfrm>
            <a:custGeom>
              <a:avLst/>
              <a:gdLst>
                <a:gd name="T0" fmla="*/ 439 w 578"/>
                <a:gd name="T1" fmla="*/ 756 h 756"/>
                <a:gd name="T2" fmla="*/ 578 w 578"/>
                <a:gd name="T3" fmla="*/ 618 h 756"/>
                <a:gd name="T4" fmla="*/ 578 w 578"/>
                <a:gd name="T5" fmla="*/ 0 h 756"/>
                <a:gd name="T6" fmla="*/ 399 w 578"/>
                <a:gd name="T7" fmla="*/ 0 h 756"/>
                <a:gd name="T8" fmla="*/ 399 w 578"/>
                <a:gd name="T9" fmla="*/ 557 h 756"/>
                <a:gd name="T10" fmla="*/ 366 w 578"/>
                <a:gd name="T11" fmla="*/ 589 h 756"/>
                <a:gd name="T12" fmla="*/ 211 w 578"/>
                <a:gd name="T13" fmla="*/ 589 h 756"/>
                <a:gd name="T14" fmla="*/ 176 w 578"/>
                <a:gd name="T15" fmla="*/ 557 h 756"/>
                <a:gd name="T16" fmla="*/ 176 w 578"/>
                <a:gd name="T17" fmla="*/ 0 h 756"/>
                <a:gd name="T18" fmla="*/ 0 w 578"/>
                <a:gd name="T19" fmla="*/ 0 h 756"/>
                <a:gd name="T20" fmla="*/ 0 w 578"/>
                <a:gd name="T21" fmla="*/ 618 h 756"/>
                <a:gd name="T22" fmla="*/ 136 w 578"/>
                <a:gd name="T23" fmla="*/ 756 h 756"/>
                <a:gd name="T24" fmla="*/ 439 w 578"/>
                <a:gd name="T25" fmla="*/ 756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8" h="756">
                  <a:moveTo>
                    <a:pt x="439" y="756"/>
                  </a:moveTo>
                  <a:lnTo>
                    <a:pt x="578" y="618"/>
                  </a:lnTo>
                  <a:lnTo>
                    <a:pt x="578" y="0"/>
                  </a:lnTo>
                  <a:lnTo>
                    <a:pt x="399" y="0"/>
                  </a:lnTo>
                  <a:lnTo>
                    <a:pt x="399" y="557"/>
                  </a:lnTo>
                  <a:lnTo>
                    <a:pt x="366" y="589"/>
                  </a:lnTo>
                  <a:lnTo>
                    <a:pt x="211" y="589"/>
                  </a:lnTo>
                  <a:lnTo>
                    <a:pt x="176" y="557"/>
                  </a:lnTo>
                  <a:lnTo>
                    <a:pt x="176" y="0"/>
                  </a:lnTo>
                  <a:lnTo>
                    <a:pt x="0" y="0"/>
                  </a:lnTo>
                  <a:lnTo>
                    <a:pt x="0" y="618"/>
                  </a:lnTo>
                  <a:lnTo>
                    <a:pt x="136" y="756"/>
                  </a:lnTo>
                  <a:lnTo>
                    <a:pt x="439" y="7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7" name="Freeform 20"/>
            <p:cNvSpPr>
              <a:spLocks/>
            </p:cNvSpPr>
            <p:nvPr userDrawn="1"/>
          </p:nvSpPr>
          <p:spPr bwMode="black">
            <a:xfrm>
              <a:off x="6267039" y="4919889"/>
              <a:ext cx="363911" cy="475981"/>
            </a:xfrm>
            <a:custGeom>
              <a:avLst/>
              <a:gdLst>
                <a:gd name="T0" fmla="*/ 578 w 578"/>
                <a:gd name="T1" fmla="*/ 618 h 756"/>
                <a:gd name="T2" fmla="*/ 578 w 578"/>
                <a:gd name="T3" fmla="*/ 0 h 756"/>
                <a:gd name="T4" fmla="*/ 399 w 578"/>
                <a:gd name="T5" fmla="*/ 0 h 756"/>
                <a:gd name="T6" fmla="*/ 399 w 578"/>
                <a:gd name="T7" fmla="*/ 557 h 756"/>
                <a:gd name="T8" fmla="*/ 367 w 578"/>
                <a:gd name="T9" fmla="*/ 589 h 756"/>
                <a:gd name="T10" fmla="*/ 211 w 578"/>
                <a:gd name="T11" fmla="*/ 589 h 756"/>
                <a:gd name="T12" fmla="*/ 179 w 578"/>
                <a:gd name="T13" fmla="*/ 557 h 756"/>
                <a:gd name="T14" fmla="*/ 179 w 578"/>
                <a:gd name="T15" fmla="*/ 0 h 756"/>
                <a:gd name="T16" fmla="*/ 0 w 578"/>
                <a:gd name="T17" fmla="*/ 0 h 756"/>
                <a:gd name="T18" fmla="*/ 0 w 578"/>
                <a:gd name="T19" fmla="*/ 618 h 756"/>
                <a:gd name="T20" fmla="*/ 138 w 578"/>
                <a:gd name="T21" fmla="*/ 756 h 756"/>
                <a:gd name="T22" fmla="*/ 440 w 578"/>
                <a:gd name="T23" fmla="*/ 756 h 756"/>
                <a:gd name="T24" fmla="*/ 578 w 578"/>
                <a:gd name="T25" fmla="*/ 618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8" h="756">
                  <a:moveTo>
                    <a:pt x="578" y="618"/>
                  </a:moveTo>
                  <a:lnTo>
                    <a:pt x="578" y="0"/>
                  </a:lnTo>
                  <a:lnTo>
                    <a:pt x="399" y="0"/>
                  </a:lnTo>
                  <a:lnTo>
                    <a:pt x="399" y="557"/>
                  </a:lnTo>
                  <a:lnTo>
                    <a:pt x="367" y="589"/>
                  </a:lnTo>
                  <a:lnTo>
                    <a:pt x="211" y="589"/>
                  </a:lnTo>
                  <a:lnTo>
                    <a:pt x="179" y="557"/>
                  </a:lnTo>
                  <a:lnTo>
                    <a:pt x="179" y="0"/>
                  </a:lnTo>
                  <a:lnTo>
                    <a:pt x="0" y="0"/>
                  </a:lnTo>
                  <a:lnTo>
                    <a:pt x="0" y="618"/>
                  </a:lnTo>
                  <a:lnTo>
                    <a:pt x="138" y="756"/>
                  </a:lnTo>
                  <a:lnTo>
                    <a:pt x="440" y="756"/>
                  </a:lnTo>
                  <a:lnTo>
                    <a:pt x="578" y="6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3874332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tsikko 3">
    <p:bg>
      <p:bgPr>
        <a:solidFill>
          <a:srgbClr val="23408F"/>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6095999" y="579600"/>
            <a:ext cx="5756275" cy="3564000"/>
          </a:xfrm>
        </p:spPr>
        <p:txBody>
          <a:bodyPr anchor="t" anchorCtr="0">
            <a:noAutofit/>
          </a:bodyPr>
          <a:lstStyle>
            <a:lvl1pPr algn="l">
              <a:defRPr sz="4400">
                <a:solidFill>
                  <a:schemeClr val="bg1"/>
                </a:solidFill>
              </a:defRPr>
            </a:lvl1pPr>
          </a:lstStyle>
          <a:p>
            <a:r>
              <a:rPr lang="en-US" smtClean="0"/>
              <a:t>Click to edit Master title style</a:t>
            </a:r>
            <a:endParaRPr lang="fi-FI" dirty="0"/>
          </a:p>
        </p:txBody>
      </p:sp>
      <p:cxnSp>
        <p:nvCxnSpPr>
          <p:cNvPr id="25" name="Suora yhdysviiva 24"/>
          <p:cNvCxnSpPr/>
          <p:nvPr userDrawn="1"/>
        </p:nvCxnSpPr>
        <p:spPr>
          <a:xfrm>
            <a:off x="341313" y="332656"/>
            <a:ext cx="1016000" cy="0"/>
          </a:xfrm>
          <a:prstGeom prst="line">
            <a:avLst/>
          </a:prstGeom>
          <a:ln w="22225">
            <a:solidFill>
              <a:srgbClr val="FF8900"/>
            </a:solidFill>
          </a:ln>
        </p:spPr>
        <p:style>
          <a:lnRef idx="1">
            <a:schemeClr val="accent1"/>
          </a:lnRef>
          <a:fillRef idx="0">
            <a:schemeClr val="accent1"/>
          </a:fillRef>
          <a:effectRef idx="0">
            <a:schemeClr val="accent1"/>
          </a:effectRef>
          <a:fontRef idx="minor">
            <a:schemeClr val="tx1"/>
          </a:fontRef>
        </p:style>
      </p:cxnSp>
      <p:cxnSp>
        <p:nvCxnSpPr>
          <p:cNvPr id="26" name="Suora yhdysviiva 25"/>
          <p:cNvCxnSpPr/>
          <p:nvPr userDrawn="1"/>
        </p:nvCxnSpPr>
        <p:spPr>
          <a:xfrm>
            <a:off x="1566863" y="332656"/>
            <a:ext cx="4421187" cy="0"/>
          </a:xfrm>
          <a:prstGeom prst="line">
            <a:avLst/>
          </a:prstGeom>
          <a:ln w="22225">
            <a:solidFill>
              <a:srgbClr val="FF8900"/>
            </a:solidFill>
          </a:ln>
        </p:spPr>
        <p:style>
          <a:lnRef idx="1">
            <a:schemeClr val="accent1"/>
          </a:lnRef>
          <a:fillRef idx="0">
            <a:schemeClr val="accent1"/>
          </a:fillRef>
          <a:effectRef idx="0">
            <a:schemeClr val="accent1"/>
          </a:effectRef>
          <a:fontRef idx="minor">
            <a:schemeClr val="tx1"/>
          </a:fontRef>
        </p:style>
      </p:cxnSp>
      <p:cxnSp>
        <p:nvCxnSpPr>
          <p:cNvPr id="27" name="Suora yhdysviiva 26"/>
          <p:cNvCxnSpPr/>
          <p:nvPr userDrawn="1"/>
        </p:nvCxnSpPr>
        <p:spPr>
          <a:xfrm>
            <a:off x="6205538" y="332656"/>
            <a:ext cx="5641974" cy="0"/>
          </a:xfrm>
          <a:prstGeom prst="line">
            <a:avLst/>
          </a:prstGeom>
          <a:ln w="22225">
            <a:solidFill>
              <a:srgbClr val="FF8900"/>
            </a:solidFill>
          </a:ln>
        </p:spPr>
        <p:style>
          <a:lnRef idx="1">
            <a:schemeClr val="accent1"/>
          </a:lnRef>
          <a:fillRef idx="0">
            <a:schemeClr val="accent1"/>
          </a:fillRef>
          <a:effectRef idx="0">
            <a:schemeClr val="accent1"/>
          </a:effectRef>
          <a:fontRef idx="minor">
            <a:schemeClr val="tx1"/>
          </a:fontRef>
        </p:style>
      </p:cxnSp>
      <p:grpSp>
        <p:nvGrpSpPr>
          <p:cNvPr id="28" name="Ryhmä 27"/>
          <p:cNvGrpSpPr>
            <a:grpSpLocks noChangeAspect="1"/>
          </p:cNvGrpSpPr>
          <p:nvPr userDrawn="1"/>
        </p:nvGrpSpPr>
        <p:grpSpPr bwMode="black">
          <a:xfrm>
            <a:off x="1793269" y="908720"/>
            <a:ext cx="2937690" cy="4770000"/>
            <a:chOff x="4463854" y="734641"/>
            <a:chExt cx="3243719" cy="5266907"/>
          </a:xfrm>
        </p:grpSpPr>
        <p:sp>
          <p:nvSpPr>
            <p:cNvPr id="29" name="Freeform 6"/>
            <p:cNvSpPr>
              <a:spLocks noEditPoints="1"/>
            </p:cNvSpPr>
            <p:nvPr userDrawn="1"/>
          </p:nvSpPr>
          <p:spPr bwMode="black">
            <a:xfrm>
              <a:off x="4806713" y="2213173"/>
              <a:ext cx="2568781" cy="2167016"/>
            </a:xfrm>
            <a:custGeom>
              <a:avLst/>
              <a:gdLst>
                <a:gd name="T0" fmla="*/ 618 w 2858"/>
                <a:gd name="T1" fmla="*/ 1434 h 2411"/>
                <a:gd name="T2" fmla="*/ 727 w 2858"/>
                <a:gd name="T3" fmla="*/ 2411 h 2411"/>
                <a:gd name="T4" fmla="*/ 2131 w 2858"/>
                <a:gd name="T5" fmla="*/ 2411 h 2411"/>
                <a:gd name="T6" fmla="*/ 2238 w 2858"/>
                <a:gd name="T7" fmla="*/ 1434 h 2411"/>
                <a:gd name="T8" fmla="*/ 2461 w 2858"/>
                <a:gd name="T9" fmla="*/ 1434 h 2411"/>
                <a:gd name="T10" fmla="*/ 2858 w 2858"/>
                <a:gd name="T11" fmla="*/ 1434 h 2411"/>
                <a:gd name="T12" fmla="*/ 2858 w 2858"/>
                <a:gd name="T13" fmla="*/ 0 h 2411"/>
                <a:gd name="T14" fmla="*/ 2063 w 2858"/>
                <a:gd name="T15" fmla="*/ 0 h 2411"/>
                <a:gd name="T16" fmla="*/ 2063 w 2858"/>
                <a:gd name="T17" fmla="*/ 117 h 2411"/>
                <a:gd name="T18" fmla="*/ 2063 w 2858"/>
                <a:gd name="T19" fmla="*/ 553 h 2411"/>
                <a:gd name="T20" fmla="*/ 1825 w 2858"/>
                <a:gd name="T21" fmla="*/ 553 h 2411"/>
                <a:gd name="T22" fmla="*/ 1825 w 2858"/>
                <a:gd name="T23" fmla="*/ 0 h 2411"/>
                <a:gd name="T24" fmla="*/ 1033 w 2858"/>
                <a:gd name="T25" fmla="*/ 0 h 2411"/>
                <a:gd name="T26" fmla="*/ 1033 w 2858"/>
                <a:gd name="T27" fmla="*/ 553 h 2411"/>
                <a:gd name="T28" fmla="*/ 793 w 2858"/>
                <a:gd name="T29" fmla="*/ 553 h 2411"/>
                <a:gd name="T30" fmla="*/ 793 w 2858"/>
                <a:gd name="T31" fmla="*/ 0 h 2411"/>
                <a:gd name="T32" fmla="*/ 0 w 2858"/>
                <a:gd name="T33" fmla="*/ 0 h 2411"/>
                <a:gd name="T34" fmla="*/ 0 w 2858"/>
                <a:gd name="T35" fmla="*/ 1434 h 2411"/>
                <a:gd name="T36" fmla="*/ 440 w 2858"/>
                <a:gd name="T37" fmla="*/ 1434 h 2411"/>
                <a:gd name="T38" fmla="*/ 618 w 2858"/>
                <a:gd name="T39" fmla="*/ 1434 h 2411"/>
                <a:gd name="T40" fmla="*/ 232 w 2858"/>
                <a:gd name="T41" fmla="*/ 234 h 2411"/>
                <a:gd name="T42" fmla="*/ 561 w 2858"/>
                <a:gd name="T43" fmla="*/ 234 h 2411"/>
                <a:gd name="T44" fmla="*/ 561 w 2858"/>
                <a:gd name="T45" fmla="*/ 785 h 2411"/>
                <a:gd name="T46" fmla="*/ 722 w 2858"/>
                <a:gd name="T47" fmla="*/ 785 h 2411"/>
                <a:gd name="T48" fmla="*/ 1265 w 2858"/>
                <a:gd name="T49" fmla="*/ 785 h 2411"/>
                <a:gd name="T50" fmla="*/ 1265 w 2858"/>
                <a:gd name="T51" fmla="*/ 234 h 2411"/>
                <a:gd name="T52" fmla="*/ 1593 w 2858"/>
                <a:gd name="T53" fmla="*/ 234 h 2411"/>
                <a:gd name="T54" fmla="*/ 1593 w 2858"/>
                <a:gd name="T55" fmla="*/ 785 h 2411"/>
                <a:gd name="T56" fmla="*/ 1752 w 2858"/>
                <a:gd name="T57" fmla="*/ 785 h 2411"/>
                <a:gd name="T58" fmla="*/ 2134 w 2858"/>
                <a:gd name="T59" fmla="*/ 785 h 2411"/>
                <a:gd name="T60" fmla="*/ 2296 w 2858"/>
                <a:gd name="T61" fmla="*/ 785 h 2411"/>
                <a:gd name="T62" fmla="*/ 2296 w 2858"/>
                <a:gd name="T63" fmla="*/ 234 h 2411"/>
                <a:gd name="T64" fmla="*/ 2624 w 2858"/>
                <a:gd name="T65" fmla="*/ 234 h 2411"/>
                <a:gd name="T66" fmla="*/ 2624 w 2858"/>
                <a:gd name="T67" fmla="*/ 1202 h 2411"/>
                <a:gd name="T68" fmla="*/ 2461 w 2858"/>
                <a:gd name="T69" fmla="*/ 1202 h 2411"/>
                <a:gd name="T70" fmla="*/ 2180 w 2858"/>
                <a:gd name="T71" fmla="*/ 1202 h 2411"/>
                <a:gd name="T72" fmla="*/ 2031 w 2858"/>
                <a:gd name="T73" fmla="*/ 1202 h 2411"/>
                <a:gd name="T74" fmla="*/ 1921 w 2858"/>
                <a:gd name="T75" fmla="*/ 2179 h 2411"/>
                <a:gd name="T76" fmla="*/ 935 w 2858"/>
                <a:gd name="T77" fmla="*/ 2179 h 2411"/>
                <a:gd name="T78" fmla="*/ 827 w 2858"/>
                <a:gd name="T79" fmla="*/ 1202 h 2411"/>
                <a:gd name="T80" fmla="*/ 678 w 2858"/>
                <a:gd name="T81" fmla="*/ 1202 h 2411"/>
                <a:gd name="T82" fmla="*/ 440 w 2858"/>
                <a:gd name="T83" fmla="*/ 1202 h 2411"/>
                <a:gd name="T84" fmla="*/ 232 w 2858"/>
                <a:gd name="T85" fmla="*/ 1202 h 2411"/>
                <a:gd name="T86" fmla="*/ 232 w 2858"/>
                <a:gd name="T87" fmla="*/ 234 h 2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58" h="2411">
                  <a:moveTo>
                    <a:pt x="618" y="1434"/>
                  </a:moveTo>
                  <a:lnTo>
                    <a:pt x="727" y="2411"/>
                  </a:lnTo>
                  <a:lnTo>
                    <a:pt x="2131" y="2411"/>
                  </a:lnTo>
                  <a:lnTo>
                    <a:pt x="2238" y="1434"/>
                  </a:lnTo>
                  <a:lnTo>
                    <a:pt x="2461" y="1434"/>
                  </a:lnTo>
                  <a:lnTo>
                    <a:pt x="2858" y="1434"/>
                  </a:lnTo>
                  <a:lnTo>
                    <a:pt x="2858" y="0"/>
                  </a:lnTo>
                  <a:lnTo>
                    <a:pt x="2063" y="0"/>
                  </a:lnTo>
                  <a:lnTo>
                    <a:pt x="2063" y="117"/>
                  </a:lnTo>
                  <a:lnTo>
                    <a:pt x="2063" y="553"/>
                  </a:lnTo>
                  <a:lnTo>
                    <a:pt x="1825" y="553"/>
                  </a:lnTo>
                  <a:lnTo>
                    <a:pt x="1825" y="0"/>
                  </a:lnTo>
                  <a:lnTo>
                    <a:pt x="1033" y="0"/>
                  </a:lnTo>
                  <a:lnTo>
                    <a:pt x="1033" y="553"/>
                  </a:lnTo>
                  <a:lnTo>
                    <a:pt x="793" y="553"/>
                  </a:lnTo>
                  <a:lnTo>
                    <a:pt x="793" y="0"/>
                  </a:lnTo>
                  <a:lnTo>
                    <a:pt x="0" y="0"/>
                  </a:lnTo>
                  <a:lnTo>
                    <a:pt x="0" y="1434"/>
                  </a:lnTo>
                  <a:lnTo>
                    <a:pt x="440" y="1434"/>
                  </a:lnTo>
                  <a:lnTo>
                    <a:pt x="618" y="1434"/>
                  </a:lnTo>
                  <a:close/>
                  <a:moveTo>
                    <a:pt x="232" y="234"/>
                  </a:moveTo>
                  <a:lnTo>
                    <a:pt x="561" y="234"/>
                  </a:lnTo>
                  <a:lnTo>
                    <a:pt x="561" y="785"/>
                  </a:lnTo>
                  <a:lnTo>
                    <a:pt x="722" y="785"/>
                  </a:lnTo>
                  <a:lnTo>
                    <a:pt x="1265" y="785"/>
                  </a:lnTo>
                  <a:lnTo>
                    <a:pt x="1265" y="234"/>
                  </a:lnTo>
                  <a:lnTo>
                    <a:pt x="1593" y="234"/>
                  </a:lnTo>
                  <a:lnTo>
                    <a:pt x="1593" y="785"/>
                  </a:lnTo>
                  <a:lnTo>
                    <a:pt x="1752" y="785"/>
                  </a:lnTo>
                  <a:lnTo>
                    <a:pt x="2134" y="785"/>
                  </a:lnTo>
                  <a:lnTo>
                    <a:pt x="2296" y="785"/>
                  </a:lnTo>
                  <a:lnTo>
                    <a:pt x="2296" y="234"/>
                  </a:lnTo>
                  <a:lnTo>
                    <a:pt x="2624" y="234"/>
                  </a:lnTo>
                  <a:lnTo>
                    <a:pt x="2624" y="1202"/>
                  </a:lnTo>
                  <a:lnTo>
                    <a:pt x="2461" y="1202"/>
                  </a:lnTo>
                  <a:lnTo>
                    <a:pt x="2180" y="1202"/>
                  </a:lnTo>
                  <a:lnTo>
                    <a:pt x="2031" y="1202"/>
                  </a:lnTo>
                  <a:lnTo>
                    <a:pt x="1921" y="2179"/>
                  </a:lnTo>
                  <a:lnTo>
                    <a:pt x="935" y="2179"/>
                  </a:lnTo>
                  <a:lnTo>
                    <a:pt x="827" y="1202"/>
                  </a:lnTo>
                  <a:lnTo>
                    <a:pt x="678" y="1202"/>
                  </a:lnTo>
                  <a:lnTo>
                    <a:pt x="440" y="1202"/>
                  </a:lnTo>
                  <a:lnTo>
                    <a:pt x="232" y="1202"/>
                  </a:lnTo>
                  <a:lnTo>
                    <a:pt x="232" y="2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0" name="Freeform 7"/>
            <p:cNvSpPr>
              <a:spLocks/>
            </p:cNvSpPr>
            <p:nvPr userDrawn="1"/>
          </p:nvSpPr>
          <p:spPr bwMode="black">
            <a:xfrm>
              <a:off x="6509048" y="1003383"/>
              <a:ext cx="761287" cy="761287"/>
            </a:xfrm>
            <a:custGeom>
              <a:avLst/>
              <a:gdLst>
                <a:gd name="T0" fmla="*/ 847 w 847"/>
                <a:gd name="T1" fmla="*/ 159 h 847"/>
                <a:gd name="T2" fmla="*/ 688 w 847"/>
                <a:gd name="T3" fmla="*/ 0 h 847"/>
                <a:gd name="T4" fmla="*/ 672 w 847"/>
                <a:gd name="T5" fmla="*/ 15 h 847"/>
                <a:gd name="T6" fmla="*/ 0 w 847"/>
                <a:gd name="T7" fmla="*/ 687 h 847"/>
                <a:gd name="T8" fmla="*/ 160 w 847"/>
                <a:gd name="T9" fmla="*/ 847 h 847"/>
                <a:gd name="T10" fmla="*/ 847 w 847"/>
                <a:gd name="T11" fmla="*/ 159 h 847"/>
              </a:gdLst>
              <a:ahLst/>
              <a:cxnLst>
                <a:cxn ang="0">
                  <a:pos x="T0" y="T1"/>
                </a:cxn>
                <a:cxn ang="0">
                  <a:pos x="T2" y="T3"/>
                </a:cxn>
                <a:cxn ang="0">
                  <a:pos x="T4" y="T5"/>
                </a:cxn>
                <a:cxn ang="0">
                  <a:pos x="T6" y="T7"/>
                </a:cxn>
                <a:cxn ang="0">
                  <a:pos x="T8" y="T9"/>
                </a:cxn>
                <a:cxn ang="0">
                  <a:pos x="T10" y="T11"/>
                </a:cxn>
              </a:cxnLst>
              <a:rect l="0" t="0" r="r" b="b"/>
              <a:pathLst>
                <a:path w="847" h="847">
                  <a:moveTo>
                    <a:pt x="847" y="159"/>
                  </a:moveTo>
                  <a:lnTo>
                    <a:pt x="688" y="0"/>
                  </a:lnTo>
                  <a:lnTo>
                    <a:pt x="672" y="15"/>
                  </a:lnTo>
                  <a:lnTo>
                    <a:pt x="0" y="687"/>
                  </a:lnTo>
                  <a:lnTo>
                    <a:pt x="160" y="847"/>
                  </a:lnTo>
                  <a:lnTo>
                    <a:pt x="847" y="159"/>
                  </a:lnTo>
                  <a:close/>
                </a:path>
              </a:pathLst>
            </a:custGeom>
            <a:solidFill>
              <a:srgbClr val="FF8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1" name="Freeform 8"/>
            <p:cNvSpPr>
              <a:spLocks/>
            </p:cNvSpPr>
            <p:nvPr userDrawn="1"/>
          </p:nvSpPr>
          <p:spPr bwMode="black">
            <a:xfrm>
              <a:off x="4910076" y="1003383"/>
              <a:ext cx="761287" cy="761287"/>
            </a:xfrm>
            <a:custGeom>
              <a:avLst/>
              <a:gdLst>
                <a:gd name="T0" fmla="*/ 687 w 847"/>
                <a:gd name="T1" fmla="*/ 847 h 847"/>
                <a:gd name="T2" fmla="*/ 847 w 847"/>
                <a:gd name="T3" fmla="*/ 687 h 847"/>
                <a:gd name="T4" fmla="*/ 161 w 847"/>
                <a:gd name="T5" fmla="*/ 0 h 847"/>
                <a:gd name="T6" fmla="*/ 0 w 847"/>
                <a:gd name="T7" fmla="*/ 159 h 847"/>
                <a:gd name="T8" fmla="*/ 16 w 847"/>
                <a:gd name="T9" fmla="*/ 175 h 847"/>
                <a:gd name="T10" fmla="*/ 687 w 847"/>
                <a:gd name="T11" fmla="*/ 847 h 847"/>
              </a:gdLst>
              <a:ahLst/>
              <a:cxnLst>
                <a:cxn ang="0">
                  <a:pos x="T0" y="T1"/>
                </a:cxn>
                <a:cxn ang="0">
                  <a:pos x="T2" y="T3"/>
                </a:cxn>
                <a:cxn ang="0">
                  <a:pos x="T4" y="T5"/>
                </a:cxn>
                <a:cxn ang="0">
                  <a:pos x="T6" y="T7"/>
                </a:cxn>
                <a:cxn ang="0">
                  <a:pos x="T8" y="T9"/>
                </a:cxn>
                <a:cxn ang="0">
                  <a:pos x="T10" y="T11"/>
                </a:cxn>
              </a:cxnLst>
              <a:rect l="0" t="0" r="r" b="b"/>
              <a:pathLst>
                <a:path w="847" h="847">
                  <a:moveTo>
                    <a:pt x="687" y="847"/>
                  </a:moveTo>
                  <a:lnTo>
                    <a:pt x="847" y="687"/>
                  </a:lnTo>
                  <a:lnTo>
                    <a:pt x="161" y="0"/>
                  </a:lnTo>
                  <a:lnTo>
                    <a:pt x="0" y="159"/>
                  </a:lnTo>
                  <a:lnTo>
                    <a:pt x="16" y="175"/>
                  </a:lnTo>
                  <a:lnTo>
                    <a:pt x="687" y="847"/>
                  </a:lnTo>
                  <a:close/>
                </a:path>
              </a:pathLst>
            </a:custGeom>
            <a:solidFill>
              <a:srgbClr val="FF8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2" name="Freeform 9"/>
            <p:cNvSpPr>
              <a:spLocks/>
            </p:cNvSpPr>
            <p:nvPr userDrawn="1"/>
          </p:nvSpPr>
          <p:spPr bwMode="black">
            <a:xfrm>
              <a:off x="5985046" y="734641"/>
              <a:ext cx="203130" cy="870941"/>
            </a:xfrm>
            <a:custGeom>
              <a:avLst/>
              <a:gdLst>
                <a:gd name="T0" fmla="*/ 226 w 226"/>
                <a:gd name="T1" fmla="*/ 0 h 969"/>
                <a:gd name="T2" fmla="*/ 0 w 226"/>
                <a:gd name="T3" fmla="*/ 0 h 969"/>
                <a:gd name="T4" fmla="*/ 0 w 226"/>
                <a:gd name="T5" fmla="*/ 19 h 969"/>
                <a:gd name="T6" fmla="*/ 0 w 226"/>
                <a:gd name="T7" fmla="*/ 969 h 969"/>
                <a:gd name="T8" fmla="*/ 226 w 226"/>
                <a:gd name="T9" fmla="*/ 969 h 969"/>
                <a:gd name="T10" fmla="*/ 226 w 226"/>
                <a:gd name="T11" fmla="*/ 0 h 969"/>
              </a:gdLst>
              <a:ahLst/>
              <a:cxnLst>
                <a:cxn ang="0">
                  <a:pos x="T0" y="T1"/>
                </a:cxn>
                <a:cxn ang="0">
                  <a:pos x="T2" y="T3"/>
                </a:cxn>
                <a:cxn ang="0">
                  <a:pos x="T4" y="T5"/>
                </a:cxn>
                <a:cxn ang="0">
                  <a:pos x="T6" y="T7"/>
                </a:cxn>
                <a:cxn ang="0">
                  <a:pos x="T8" y="T9"/>
                </a:cxn>
                <a:cxn ang="0">
                  <a:pos x="T10" y="T11"/>
                </a:cxn>
              </a:cxnLst>
              <a:rect l="0" t="0" r="r" b="b"/>
              <a:pathLst>
                <a:path w="226" h="969">
                  <a:moveTo>
                    <a:pt x="226" y="0"/>
                  </a:moveTo>
                  <a:lnTo>
                    <a:pt x="0" y="0"/>
                  </a:lnTo>
                  <a:lnTo>
                    <a:pt x="0" y="19"/>
                  </a:lnTo>
                  <a:lnTo>
                    <a:pt x="0" y="969"/>
                  </a:lnTo>
                  <a:lnTo>
                    <a:pt x="226" y="969"/>
                  </a:lnTo>
                  <a:lnTo>
                    <a:pt x="226" y="0"/>
                  </a:lnTo>
                  <a:close/>
                </a:path>
              </a:pathLst>
            </a:custGeom>
            <a:solidFill>
              <a:srgbClr val="FF8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3" name="Freeform 6"/>
            <p:cNvSpPr>
              <a:spLocks noEditPoints="1"/>
            </p:cNvSpPr>
            <p:nvPr userDrawn="1"/>
          </p:nvSpPr>
          <p:spPr bwMode="black">
            <a:xfrm>
              <a:off x="4796285" y="2225184"/>
              <a:ext cx="2578857" cy="2173393"/>
            </a:xfrm>
            <a:custGeom>
              <a:avLst/>
              <a:gdLst>
                <a:gd name="T0" fmla="*/ 887 w 4096"/>
                <a:gd name="T1" fmla="*/ 2054 h 3452"/>
                <a:gd name="T2" fmla="*/ 1042 w 4096"/>
                <a:gd name="T3" fmla="*/ 3452 h 3452"/>
                <a:gd name="T4" fmla="*/ 3054 w 4096"/>
                <a:gd name="T5" fmla="*/ 3452 h 3452"/>
                <a:gd name="T6" fmla="*/ 3209 w 4096"/>
                <a:gd name="T7" fmla="*/ 2054 h 3452"/>
                <a:gd name="T8" fmla="*/ 3526 w 4096"/>
                <a:gd name="T9" fmla="*/ 2054 h 3452"/>
                <a:gd name="T10" fmla="*/ 4096 w 4096"/>
                <a:gd name="T11" fmla="*/ 2054 h 3452"/>
                <a:gd name="T12" fmla="*/ 4096 w 4096"/>
                <a:gd name="T13" fmla="*/ 0 h 3452"/>
                <a:gd name="T14" fmla="*/ 2958 w 4096"/>
                <a:gd name="T15" fmla="*/ 0 h 3452"/>
                <a:gd name="T16" fmla="*/ 2958 w 4096"/>
                <a:gd name="T17" fmla="*/ 165 h 3452"/>
                <a:gd name="T18" fmla="*/ 2958 w 4096"/>
                <a:gd name="T19" fmla="*/ 791 h 3452"/>
                <a:gd name="T20" fmla="*/ 2616 w 4096"/>
                <a:gd name="T21" fmla="*/ 791 h 3452"/>
                <a:gd name="T22" fmla="*/ 2616 w 4096"/>
                <a:gd name="T23" fmla="*/ 0 h 3452"/>
                <a:gd name="T24" fmla="*/ 1480 w 4096"/>
                <a:gd name="T25" fmla="*/ 0 h 3452"/>
                <a:gd name="T26" fmla="*/ 1480 w 4096"/>
                <a:gd name="T27" fmla="*/ 791 h 3452"/>
                <a:gd name="T28" fmla="*/ 1138 w 4096"/>
                <a:gd name="T29" fmla="*/ 791 h 3452"/>
                <a:gd name="T30" fmla="*/ 1138 w 4096"/>
                <a:gd name="T31" fmla="*/ 0 h 3452"/>
                <a:gd name="T32" fmla="*/ 0 w 4096"/>
                <a:gd name="T33" fmla="*/ 0 h 3452"/>
                <a:gd name="T34" fmla="*/ 0 w 4096"/>
                <a:gd name="T35" fmla="*/ 2054 h 3452"/>
                <a:gd name="T36" fmla="*/ 631 w 4096"/>
                <a:gd name="T37" fmla="*/ 2054 h 3452"/>
                <a:gd name="T38" fmla="*/ 887 w 4096"/>
                <a:gd name="T39" fmla="*/ 2054 h 3452"/>
                <a:gd name="T40" fmla="*/ 334 w 4096"/>
                <a:gd name="T41" fmla="*/ 332 h 3452"/>
                <a:gd name="T42" fmla="*/ 804 w 4096"/>
                <a:gd name="T43" fmla="*/ 332 h 3452"/>
                <a:gd name="T44" fmla="*/ 804 w 4096"/>
                <a:gd name="T45" fmla="*/ 1123 h 3452"/>
                <a:gd name="T46" fmla="*/ 1036 w 4096"/>
                <a:gd name="T47" fmla="*/ 1123 h 3452"/>
                <a:gd name="T48" fmla="*/ 1812 w 4096"/>
                <a:gd name="T49" fmla="*/ 1123 h 3452"/>
                <a:gd name="T50" fmla="*/ 1812 w 4096"/>
                <a:gd name="T51" fmla="*/ 332 h 3452"/>
                <a:gd name="T52" fmla="*/ 2284 w 4096"/>
                <a:gd name="T53" fmla="*/ 332 h 3452"/>
                <a:gd name="T54" fmla="*/ 2284 w 4096"/>
                <a:gd name="T55" fmla="*/ 1123 h 3452"/>
                <a:gd name="T56" fmla="*/ 2513 w 4096"/>
                <a:gd name="T57" fmla="*/ 1123 h 3452"/>
                <a:gd name="T58" fmla="*/ 3060 w 4096"/>
                <a:gd name="T59" fmla="*/ 1123 h 3452"/>
                <a:gd name="T60" fmla="*/ 3292 w 4096"/>
                <a:gd name="T61" fmla="*/ 1123 h 3452"/>
                <a:gd name="T62" fmla="*/ 3292 w 4096"/>
                <a:gd name="T63" fmla="*/ 332 h 3452"/>
                <a:gd name="T64" fmla="*/ 3762 w 4096"/>
                <a:gd name="T65" fmla="*/ 332 h 3452"/>
                <a:gd name="T66" fmla="*/ 3762 w 4096"/>
                <a:gd name="T67" fmla="*/ 1720 h 3452"/>
                <a:gd name="T68" fmla="*/ 3526 w 4096"/>
                <a:gd name="T69" fmla="*/ 1720 h 3452"/>
                <a:gd name="T70" fmla="*/ 3125 w 4096"/>
                <a:gd name="T71" fmla="*/ 1720 h 3452"/>
                <a:gd name="T72" fmla="*/ 2910 w 4096"/>
                <a:gd name="T73" fmla="*/ 1720 h 3452"/>
                <a:gd name="T74" fmla="*/ 2754 w 4096"/>
                <a:gd name="T75" fmla="*/ 3120 h 3452"/>
                <a:gd name="T76" fmla="*/ 1342 w 4096"/>
                <a:gd name="T77" fmla="*/ 3120 h 3452"/>
                <a:gd name="T78" fmla="*/ 1184 w 4096"/>
                <a:gd name="T79" fmla="*/ 1720 h 3452"/>
                <a:gd name="T80" fmla="*/ 971 w 4096"/>
                <a:gd name="T81" fmla="*/ 1720 h 3452"/>
                <a:gd name="T82" fmla="*/ 631 w 4096"/>
                <a:gd name="T83" fmla="*/ 1720 h 3452"/>
                <a:gd name="T84" fmla="*/ 334 w 4096"/>
                <a:gd name="T85" fmla="*/ 1720 h 3452"/>
                <a:gd name="T86" fmla="*/ 334 w 4096"/>
                <a:gd name="T87" fmla="*/ 332 h 3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96" h="3452">
                  <a:moveTo>
                    <a:pt x="887" y="2054"/>
                  </a:moveTo>
                  <a:lnTo>
                    <a:pt x="1042" y="3452"/>
                  </a:lnTo>
                  <a:lnTo>
                    <a:pt x="3054" y="3452"/>
                  </a:lnTo>
                  <a:lnTo>
                    <a:pt x="3209" y="2054"/>
                  </a:lnTo>
                  <a:lnTo>
                    <a:pt x="3526" y="2054"/>
                  </a:lnTo>
                  <a:lnTo>
                    <a:pt x="4096" y="2054"/>
                  </a:lnTo>
                  <a:lnTo>
                    <a:pt x="4096" y="0"/>
                  </a:lnTo>
                  <a:lnTo>
                    <a:pt x="2958" y="0"/>
                  </a:lnTo>
                  <a:lnTo>
                    <a:pt x="2958" y="165"/>
                  </a:lnTo>
                  <a:lnTo>
                    <a:pt x="2958" y="791"/>
                  </a:lnTo>
                  <a:lnTo>
                    <a:pt x="2616" y="791"/>
                  </a:lnTo>
                  <a:lnTo>
                    <a:pt x="2616" y="0"/>
                  </a:lnTo>
                  <a:lnTo>
                    <a:pt x="1480" y="0"/>
                  </a:lnTo>
                  <a:lnTo>
                    <a:pt x="1480" y="791"/>
                  </a:lnTo>
                  <a:lnTo>
                    <a:pt x="1138" y="791"/>
                  </a:lnTo>
                  <a:lnTo>
                    <a:pt x="1138" y="0"/>
                  </a:lnTo>
                  <a:lnTo>
                    <a:pt x="0" y="0"/>
                  </a:lnTo>
                  <a:lnTo>
                    <a:pt x="0" y="2054"/>
                  </a:lnTo>
                  <a:lnTo>
                    <a:pt x="631" y="2054"/>
                  </a:lnTo>
                  <a:lnTo>
                    <a:pt x="887" y="2054"/>
                  </a:lnTo>
                  <a:close/>
                  <a:moveTo>
                    <a:pt x="334" y="332"/>
                  </a:moveTo>
                  <a:lnTo>
                    <a:pt x="804" y="332"/>
                  </a:lnTo>
                  <a:lnTo>
                    <a:pt x="804" y="1123"/>
                  </a:lnTo>
                  <a:lnTo>
                    <a:pt x="1036" y="1123"/>
                  </a:lnTo>
                  <a:lnTo>
                    <a:pt x="1812" y="1123"/>
                  </a:lnTo>
                  <a:lnTo>
                    <a:pt x="1812" y="332"/>
                  </a:lnTo>
                  <a:lnTo>
                    <a:pt x="2284" y="332"/>
                  </a:lnTo>
                  <a:lnTo>
                    <a:pt x="2284" y="1123"/>
                  </a:lnTo>
                  <a:lnTo>
                    <a:pt x="2513" y="1123"/>
                  </a:lnTo>
                  <a:lnTo>
                    <a:pt x="3060" y="1123"/>
                  </a:lnTo>
                  <a:lnTo>
                    <a:pt x="3292" y="1123"/>
                  </a:lnTo>
                  <a:lnTo>
                    <a:pt x="3292" y="332"/>
                  </a:lnTo>
                  <a:lnTo>
                    <a:pt x="3762" y="332"/>
                  </a:lnTo>
                  <a:lnTo>
                    <a:pt x="3762" y="1720"/>
                  </a:lnTo>
                  <a:lnTo>
                    <a:pt x="3526" y="1720"/>
                  </a:lnTo>
                  <a:lnTo>
                    <a:pt x="3125" y="1720"/>
                  </a:lnTo>
                  <a:lnTo>
                    <a:pt x="2910" y="1720"/>
                  </a:lnTo>
                  <a:lnTo>
                    <a:pt x="2754" y="3120"/>
                  </a:lnTo>
                  <a:lnTo>
                    <a:pt x="1342" y="3120"/>
                  </a:lnTo>
                  <a:lnTo>
                    <a:pt x="1184" y="1720"/>
                  </a:lnTo>
                  <a:lnTo>
                    <a:pt x="971" y="1720"/>
                  </a:lnTo>
                  <a:lnTo>
                    <a:pt x="631" y="1720"/>
                  </a:lnTo>
                  <a:lnTo>
                    <a:pt x="334" y="1720"/>
                  </a:lnTo>
                  <a:lnTo>
                    <a:pt x="334" y="3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4" name="Freeform 7"/>
            <p:cNvSpPr>
              <a:spLocks/>
            </p:cNvSpPr>
            <p:nvPr userDrawn="1"/>
          </p:nvSpPr>
          <p:spPr bwMode="black">
            <a:xfrm>
              <a:off x="4463854" y="5526827"/>
              <a:ext cx="467796" cy="474721"/>
            </a:xfrm>
            <a:custGeom>
              <a:avLst/>
              <a:gdLst>
                <a:gd name="T0" fmla="*/ 372 w 743"/>
                <a:gd name="T1" fmla="*/ 349 h 754"/>
                <a:gd name="T2" fmla="*/ 368 w 743"/>
                <a:gd name="T3" fmla="*/ 349 h 754"/>
                <a:gd name="T4" fmla="*/ 199 w 743"/>
                <a:gd name="T5" fmla="*/ 0 h 754"/>
                <a:gd name="T6" fmla="*/ 0 w 743"/>
                <a:gd name="T7" fmla="*/ 0 h 754"/>
                <a:gd name="T8" fmla="*/ 276 w 743"/>
                <a:gd name="T9" fmla="*/ 522 h 754"/>
                <a:gd name="T10" fmla="*/ 276 w 743"/>
                <a:gd name="T11" fmla="*/ 754 h 754"/>
                <a:gd name="T12" fmla="*/ 464 w 743"/>
                <a:gd name="T13" fmla="*/ 754 h 754"/>
                <a:gd name="T14" fmla="*/ 464 w 743"/>
                <a:gd name="T15" fmla="*/ 522 h 754"/>
                <a:gd name="T16" fmla="*/ 743 w 743"/>
                <a:gd name="T17" fmla="*/ 0 h 754"/>
                <a:gd name="T18" fmla="*/ 541 w 743"/>
                <a:gd name="T19" fmla="*/ 0 h 754"/>
                <a:gd name="T20" fmla="*/ 372 w 743"/>
                <a:gd name="T21" fmla="*/ 349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3" h="754">
                  <a:moveTo>
                    <a:pt x="372" y="349"/>
                  </a:moveTo>
                  <a:lnTo>
                    <a:pt x="368" y="349"/>
                  </a:lnTo>
                  <a:lnTo>
                    <a:pt x="199" y="0"/>
                  </a:lnTo>
                  <a:lnTo>
                    <a:pt x="0" y="0"/>
                  </a:lnTo>
                  <a:lnTo>
                    <a:pt x="276" y="522"/>
                  </a:lnTo>
                  <a:lnTo>
                    <a:pt x="276" y="754"/>
                  </a:lnTo>
                  <a:lnTo>
                    <a:pt x="464" y="754"/>
                  </a:lnTo>
                  <a:lnTo>
                    <a:pt x="464" y="522"/>
                  </a:lnTo>
                  <a:lnTo>
                    <a:pt x="743" y="0"/>
                  </a:lnTo>
                  <a:lnTo>
                    <a:pt x="541" y="0"/>
                  </a:lnTo>
                  <a:lnTo>
                    <a:pt x="372" y="3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5" name="Freeform 8"/>
            <p:cNvSpPr>
              <a:spLocks/>
            </p:cNvSpPr>
            <p:nvPr userDrawn="1"/>
          </p:nvSpPr>
          <p:spPr bwMode="black">
            <a:xfrm>
              <a:off x="4962500" y="5526827"/>
              <a:ext cx="308506" cy="474721"/>
            </a:xfrm>
            <a:custGeom>
              <a:avLst/>
              <a:gdLst>
                <a:gd name="T0" fmla="*/ 179 w 490"/>
                <a:gd name="T1" fmla="*/ 0 h 754"/>
                <a:gd name="T2" fmla="*/ 0 w 490"/>
                <a:gd name="T3" fmla="*/ 0 h 754"/>
                <a:gd name="T4" fmla="*/ 0 w 490"/>
                <a:gd name="T5" fmla="*/ 754 h 754"/>
                <a:gd name="T6" fmla="*/ 490 w 490"/>
                <a:gd name="T7" fmla="*/ 754 h 754"/>
                <a:gd name="T8" fmla="*/ 490 w 490"/>
                <a:gd name="T9" fmla="*/ 595 h 754"/>
                <a:gd name="T10" fmla="*/ 179 w 490"/>
                <a:gd name="T11" fmla="*/ 595 h 754"/>
                <a:gd name="T12" fmla="*/ 179 w 490"/>
                <a:gd name="T13" fmla="*/ 0 h 754"/>
              </a:gdLst>
              <a:ahLst/>
              <a:cxnLst>
                <a:cxn ang="0">
                  <a:pos x="T0" y="T1"/>
                </a:cxn>
                <a:cxn ang="0">
                  <a:pos x="T2" y="T3"/>
                </a:cxn>
                <a:cxn ang="0">
                  <a:pos x="T4" y="T5"/>
                </a:cxn>
                <a:cxn ang="0">
                  <a:pos x="T6" y="T7"/>
                </a:cxn>
                <a:cxn ang="0">
                  <a:pos x="T8" y="T9"/>
                </a:cxn>
                <a:cxn ang="0">
                  <a:pos x="T10" y="T11"/>
                </a:cxn>
                <a:cxn ang="0">
                  <a:pos x="T12" y="T13"/>
                </a:cxn>
              </a:cxnLst>
              <a:rect l="0" t="0" r="r" b="b"/>
              <a:pathLst>
                <a:path w="490" h="754">
                  <a:moveTo>
                    <a:pt x="179" y="0"/>
                  </a:moveTo>
                  <a:lnTo>
                    <a:pt x="0" y="0"/>
                  </a:lnTo>
                  <a:lnTo>
                    <a:pt x="0" y="754"/>
                  </a:lnTo>
                  <a:lnTo>
                    <a:pt x="490" y="754"/>
                  </a:lnTo>
                  <a:lnTo>
                    <a:pt x="490" y="595"/>
                  </a:lnTo>
                  <a:lnTo>
                    <a:pt x="179" y="595"/>
                  </a:lnTo>
                  <a:lnTo>
                    <a:pt x="17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6" name="Rectangle 9"/>
            <p:cNvSpPr>
              <a:spLocks noChangeArrowheads="1"/>
            </p:cNvSpPr>
            <p:nvPr userDrawn="1"/>
          </p:nvSpPr>
          <p:spPr bwMode="black">
            <a:xfrm>
              <a:off x="5326411" y="5526827"/>
              <a:ext cx="111440" cy="47472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7" name="Freeform 10"/>
            <p:cNvSpPr>
              <a:spLocks noEditPoints="1"/>
            </p:cNvSpPr>
            <p:nvPr userDrawn="1"/>
          </p:nvSpPr>
          <p:spPr bwMode="black">
            <a:xfrm>
              <a:off x="5506478" y="5526827"/>
              <a:ext cx="363911" cy="474721"/>
            </a:xfrm>
            <a:custGeom>
              <a:avLst/>
              <a:gdLst>
                <a:gd name="T0" fmla="*/ 139 w 578"/>
                <a:gd name="T1" fmla="*/ 0 h 754"/>
                <a:gd name="T2" fmla="*/ 0 w 578"/>
                <a:gd name="T3" fmla="*/ 138 h 754"/>
                <a:gd name="T4" fmla="*/ 0 w 578"/>
                <a:gd name="T5" fmla="*/ 616 h 754"/>
                <a:gd name="T6" fmla="*/ 139 w 578"/>
                <a:gd name="T7" fmla="*/ 754 h 754"/>
                <a:gd name="T8" fmla="*/ 440 w 578"/>
                <a:gd name="T9" fmla="*/ 754 h 754"/>
                <a:gd name="T10" fmla="*/ 578 w 578"/>
                <a:gd name="T11" fmla="*/ 616 h 754"/>
                <a:gd name="T12" fmla="*/ 578 w 578"/>
                <a:gd name="T13" fmla="*/ 138 h 754"/>
                <a:gd name="T14" fmla="*/ 440 w 578"/>
                <a:gd name="T15" fmla="*/ 0 h 754"/>
                <a:gd name="T16" fmla="*/ 139 w 578"/>
                <a:gd name="T17" fmla="*/ 0 h 754"/>
                <a:gd name="T18" fmla="*/ 400 w 578"/>
                <a:gd name="T19" fmla="*/ 560 h 754"/>
                <a:gd name="T20" fmla="*/ 367 w 578"/>
                <a:gd name="T21" fmla="*/ 595 h 754"/>
                <a:gd name="T22" fmla="*/ 212 w 578"/>
                <a:gd name="T23" fmla="*/ 595 h 754"/>
                <a:gd name="T24" fmla="*/ 179 w 578"/>
                <a:gd name="T25" fmla="*/ 560 h 754"/>
                <a:gd name="T26" fmla="*/ 179 w 578"/>
                <a:gd name="T27" fmla="*/ 194 h 754"/>
                <a:gd name="T28" fmla="*/ 212 w 578"/>
                <a:gd name="T29" fmla="*/ 159 h 754"/>
                <a:gd name="T30" fmla="*/ 367 w 578"/>
                <a:gd name="T31" fmla="*/ 159 h 754"/>
                <a:gd name="T32" fmla="*/ 400 w 578"/>
                <a:gd name="T33" fmla="*/ 194 h 754"/>
                <a:gd name="T34" fmla="*/ 400 w 578"/>
                <a:gd name="T35" fmla="*/ 560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8" h="754">
                  <a:moveTo>
                    <a:pt x="139" y="0"/>
                  </a:moveTo>
                  <a:lnTo>
                    <a:pt x="0" y="138"/>
                  </a:lnTo>
                  <a:lnTo>
                    <a:pt x="0" y="616"/>
                  </a:lnTo>
                  <a:lnTo>
                    <a:pt x="139" y="754"/>
                  </a:lnTo>
                  <a:lnTo>
                    <a:pt x="440" y="754"/>
                  </a:lnTo>
                  <a:lnTo>
                    <a:pt x="578" y="616"/>
                  </a:lnTo>
                  <a:lnTo>
                    <a:pt x="578" y="138"/>
                  </a:lnTo>
                  <a:lnTo>
                    <a:pt x="440" y="0"/>
                  </a:lnTo>
                  <a:lnTo>
                    <a:pt x="139" y="0"/>
                  </a:lnTo>
                  <a:close/>
                  <a:moveTo>
                    <a:pt x="400" y="560"/>
                  </a:moveTo>
                  <a:lnTo>
                    <a:pt x="367" y="595"/>
                  </a:lnTo>
                  <a:lnTo>
                    <a:pt x="212" y="595"/>
                  </a:lnTo>
                  <a:lnTo>
                    <a:pt x="179" y="560"/>
                  </a:lnTo>
                  <a:lnTo>
                    <a:pt x="179" y="194"/>
                  </a:lnTo>
                  <a:lnTo>
                    <a:pt x="212" y="159"/>
                  </a:lnTo>
                  <a:lnTo>
                    <a:pt x="367" y="159"/>
                  </a:lnTo>
                  <a:lnTo>
                    <a:pt x="400" y="194"/>
                  </a:lnTo>
                  <a:lnTo>
                    <a:pt x="400" y="5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8" name="Freeform 11"/>
            <p:cNvSpPr>
              <a:spLocks noEditPoints="1"/>
            </p:cNvSpPr>
            <p:nvPr userDrawn="1"/>
          </p:nvSpPr>
          <p:spPr bwMode="black">
            <a:xfrm>
              <a:off x="5939645" y="5526827"/>
              <a:ext cx="363911" cy="474721"/>
            </a:xfrm>
            <a:custGeom>
              <a:avLst/>
              <a:gdLst>
                <a:gd name="T0" fmla="*/ 0 w 578"/>
                <a:gd name="T1" fmla="*/ 0 h 754"/>
                <a:gd name="T2" fmla="*/ 0 w 578"/>
                <a:gd name="T3" fmla="*/ 754 h 754"/>
                <a:gd name="T4" fmla="*/ 178 w 578"/>
                <a:gd name="T5" fmla="*/ 754 h 754"/>
                <a:gd name="T6" fmla="*/ 178 w 578"/>
                <a:gd name="T7" fmla="*/ 535 h 754"/>
                <a:gd name="T8" fmla="*/ 439 w 578"/>
                <a:gd name="T9" fmla="*/ 535 h 754"/>
                <a:gd name="T10" fmla="*/ 578 w 578"/>
                <a:gd name="T11" fmla="*/ 397 h 754"/>
                <a:gd name="T12" fmla="*/ 578 w 578"/>
                <a:gd name="T13" fmla="*/ 138 h 754"/>
                <a:gd name="T14" fmla="*/ 439 w 578"/>
                <a:gd name="T15" fmla="*/ 0 h 754"/>
                <a:gd name="T16" fmla="*/ 0 w 578"/>
                <a:gd name="T17" fmla="*/ 0 h 754"/>
                <a:gd name="T18" fmla="*/ 399 w 578"/>
                <a:gd name="T19" fmla="*/ 343 h 754"/>
                <a:gd name="T20" fmla="*/ 368 w 578"/>
                <a:gd name="T21" fmla="*/ 376 h 754"/>
                <a:gd name="T22" fmla="*/ 178 w 578"/>
                <a:gd name="T23" fmla="*/ 376 h 754"/>
                <a:gd name="T24" fmla="*/ 178 w 578"/>
                <a:gd name="T25" fmla="*/ 159 h 754"/>
                <a:gd name="T26" fmla="*/ 366 w 578"/>
                <a:gd name="T27" fmla="*/ 159 h 754"/>
                <a:gd name="T28" fmla="*/ 399 w 578"/>
                <a:gd name="T29" fmla="*/ 194 h 754"/>
                <a:gd name="T30" fmla="*/ 399 w 578"/>
                <a:gd name="T31" fmla="*/ 343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8" h="754">
                  <a:moveTo>
                    <a:pt x="0" y="0"/>
                  </a:moveTo>
                  <a:lnTo>
                    <a:pt x="0" y="754"/>
                  </a:lnTo>
                  <a:lnTo>
                    <a:pt x="178" y="754"/>
                  </a:lnTo>
                  <a:lnTo>
                    <a:pt x="178" y="535"/>
                  </a:lnTo>
                  <a:lnTo>
                    <a:pt x="439" y="535"/>
                  </a:lnTo>
                  <a:lnTo>
                    <a:pt x="578" y="397"/>
                  </a:lnTo>
                  <a:lnTo>
                    <a:pt x="578" y="138"/>
                  </a:lnTo>
                  <a:lnTo>
                    <a:pt x="439" y="0"/>
                  </a:lnTo>
                  <a:lnTo>
                    <a:pt x="0" y="0"/>
                  </a:lnTo>
                  <a:close/>
                  <a:moveTo>
                    <a:pt x="399" y="343"/>
                  </a:moveTo>
                  <a:lnTo>
                    <a:pt x="368" y="376"/>
                  </a:lnTo>
                  <a:lnTo>
                    <a:pt x="178" y="376"/>
                  </a:lnTo>
                  <a:lnTo>
                    <a:pt x="178" y="159"/>
                  </a:lnTo>
                  <a:lnTo>
                    <a:pt x="366" y="159"/>
                  </a:lnTo>
                  <a:lnTo>
                    <a:pt x="399" y="194"/>
                  </a:lnTo>
                  <a:lnTo>
                    <a:pt x="399"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9" name="Rectangle 12"/>
            <p:cNvSpPr>
              <a:spLocks noChangeArrowheads="1"/>
            </p:cNvSpPr>
            <p:nvPr userDrawn="1"/>
          </p:nvSpPr>
          <p:spPr bwMode="black">
            <a:xfrm>
              <a:off x="6365887" y="5526827"/>
              <a:ext cx="111440" cy="47472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0" name="Freeform 13"/>
            <p:cNvSpPr>
              <a:spLocks/>
            </p:cNvSpPr>
            <p:nvPr userDrawn="1"/>
          </p:nvSpPr>
          <p:spPr bwMode="black">
            <a:xfrm>
              <a:off x="6536510" y="5526827"/>
              <a:ext cx="358874" cy="474721"/>
            </a:xfrm>
            <a:custGeom>
              <a:avLst/>
              <a:gdLst>
                <a:gd name="T0" fmla="*/ 192 w 570"/>
                <a:gd name="T1" fmla="*/ 265 h 754"/>
                <a:gd name="T2" fmla="*/ 192 w 570"/>
                <a:gd name="T3" fmla="*/ 194 h 754"/>
                <a:gd name="T4" fmla="*/ 227 w 570"/>
                <a:gd name="T5" fmla="*/ 159 h 754"/>
                <a:gd name="T6" fmla="*/ 555 w 570"/>
                <a:gd name="T7" fmla="*/ 159 h 754"/>
                <a:gd name="T8" fmla="*/ 555 w 570"/>
                <a:gd name="T9" fmla="*/ 0 h 754"/>
                <a:gd name="T10" fmla="*/ 154 w 570"/>
                <a:gd name="T11" fmla="*/ 0 h 754"/>
                <a:gd name="T12" fmla="*/ 15 w 570"/>
                <a:gd name="T13" fmla="*/ 138 h 754"/>
                <a:gd name="T14" fmla="*/ 15 w 570"/>
                <a:gd name="T15" fmla="*/ 315 h 754"/>
                <a:gd name="T16" fmla="*/ 94 w 570"/>
                <a:gd name="T17" fmla="*/ 409 h 754"/>
                <a:gd name="T18" fmla="*/ 392 w 570"/>
                <a:gd name="T19" fmla="*/ 489 h 754"/>
                <a:gd name="T20" fmla="*/ 392 w 570"/>
                <a:gd name="T21" fmla="*/ 560 h 754"/>
                <a:gd name="T22" fmla="*/ 359 w 570"/>
                <a:gd name="T23" fmla="*/ 595 h 754"/>
                <a:gd name="T24" fmla="*/ 0 w 570"/>
                <a:gd name="T25" fmla="*/ 595 h 754"/>
                <a:gd name="T26" fmla="*/ 0 w 570"/>
                <a:gd name="T27" fmla="*/ 754 h 754"/>
                <a:gd name="T28" fmla="*/ 432 w 570"/>
                <a:gd name="T29" fmla="*/ 754 h 754"/>
                <a:gd name="T30" fmla="*/ 570 w 570"/>
                <a:gd name="T31" fmla="*/ 616 h 754"/>
                <a:gd name="T32" fmla="*/ 570 w 570"/>
                <a:gd name="T33" fmla="*/ 439 h 754"/>
                <a:gd name="T34" fmla="*/ 492 w 570"/>
                <a:gd name="T35" fmla="*/ 345 h 754"/>
                <a:gd name="T36" fmla="*/ 192 w 570"/>
                <a:gd name="T37" fmla="*/ 265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0" h="754">
                  <a:moveTo>
                    <a:pt x="192" y="265"/>
                  </a:moveTo>
                  <a:lnTo>
                    <a:pt x="192" y="194"/>
                  </a:lnTo>
                  <a:lnTo>
                    <a:pt x="227" y="159"/>
                  </a:lnTo>
                  <a:lnTo>
                    <a:pt x="555" y="159"/>
                  </a:lnTo>
                  <a:lnTo>
                    <a:pt x="555" y="0"/>
                  </a:lnTo>
                  <a:lnTo>
                    <a:pt x="154" y="0"/>
                  </a:lnTo>
                  <a:lnTo>
                    <a:pt x="15" y="138"/>
                  </a:lnTo>
                  <a:lnTo>
                    <a:pt x="15" y="315"/>
                  </a:lnTo>
                  <a:lnTo>
                    <a:pt x="94" y="409"/>
                  </a:lnTo>
                  <a:lnTo>
                    <a:pt x="392" y="489"/>
                  </a:lnTo>
                  <a:lnTo>
                    <a:pt x="392" y="560"/>
                  </a:lnTo>
                  <a:lnTo>
                    <a:pt x="359" y="595"/>
                  </a:lnTo>
                  <a:lnTo>
                    <a:pt x="0" y="595"/>
                  </a:lnTo>
                  <a:lnTo>
                    <a:pt x="0" y="754"/>
                  </a:lnTo>
                  <a:lnTo>
                    <a:pt x="432" y="754"/>
                  </a:lnTo>
                  <a:lnTo>
                    <a:pt x="570" y="616"/>
                  </a:lnTo>
                  <a:lnTo>
                    <a:pt x="570" y="439"/>
                  </a:lnTo>
                  <a:lnTo>
                    <a:pt x="492" y="345"/>
                  </a:lnTo>
                  <a:lnTo>
                    <a:pt x="192" y="2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1" name="Freeform 14"/>
            <p:cNvSpPr>
              <a:spLocks/>
            </p:cNvSpPr>
            <p:nvPr userDrawn="1"/>
          </p:nvSpPr>
          <p:spPr bwMode="black">
            <a:xfrm>
              <a:off x="6925605" y="5526827"/>
              <a:ext cx="378392" cy="474721"/>
            </a:xfrm>
            <a:custGeom>
              <a:avLst/>
              <a:gdLst>
                <a:gd name="T0" fmla="*/ 0 w 601"/>
                <a:gd name="T1" fmla="*/ 159 h 754"/>
                <a:gd name="T2" fmla="*/ 211 w 601"/>
                <a:gd name="T3" fmla="*/ 159 h 754"/>
                <a:gd name="T4" fmla="*/ 211 w 601"/>
                <a:gd name="T5" fmla="*/ 754 h 754"/>
                <a:gd name="T6" fmla="*/ 390 w 601"/>
                <a:gd name="T7" fmla="*/ 754 h 754"/>
                <a:gd name="T8" fmla="*/ 390 w 601"/>
                <a:gd name="T9" fmla="*/ 159 h 754"/>
                <a:gd name="T10" fmla="*/ 601 w 601"/>
                <a:gd name="T11" fmla="*/ 159 h 754"/>
                <a:gd name="T12" fmla="*/ 601 w 601"/>
                <a:gd name="T13" fmla="*/ 0 h 754"/>
                <a:gd name="T14" fmla="*/ 0 w 601"/>
                <a:gd name="T15" fmla="*/ 0 h 754"/>
                <a:gd name="T16" fmla="*/ 0 w 601"/>
                <a:gd name="T17" fmla="*/ 159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1" h="754">
                  <a:moveTo>
                    <a:pt x="0" y="159"/>
                  </a:moveTo>
                  <a:lnTo>
                    <a:pt x="211" y="159"/>
                  </a:lnTo>
                  <a:lnTo>
                    <a:pt x="211" y="754"/>
                  </a:lnTo>
                  <a:lnTo>
                    <a:pt x="390" y="754"/>
                  </a:lnTo>
                  <a:lnTo>
                    <a:pt x="390" y="159"/>
                  </a:lnTo>
                  <a:lnTo>
                    <a:pt x="601" y="159"/>
                  </a:lnTo>
                  <a:lnTo>
                    <a:pt x="601" y="0"/>
                  </a:lnTo>
                  <a:lnTo>
                    <a:pt x="0" y="0"/>
                  </a:lnTo>
                  <a:lnTo>
                    <a:pt x="0"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2" name="Freeform 15"/>
            <p:cNvSpPr>
              <a:spLocks noEditPoints="1"/>
            </p:cNvSpPr>
            <p:nvPr userDrawn="1"/>
          </p:nvSpPr>
          <p:spPr bwMode="black">
            <a:xfrm>
              <a:off x="7344921" y="5526827"/>
              <a:ext cx="362652" cy="474721"/>
            </a:xfrm>
            <a:custGeom>
              <a:avLst/>
              <a:gdLst>
                <a:gd name="T0" fmla="*/ 440 w 576"/>
                <a:gd name="T1" fmla="*/ 0 h 754"/>
                <a:gd name="T2" fmla="*/ 139 w 576"/>
                <a:gd name="T3" fmla="*/ 0 h 754"/>
                <a:gd name="T4" fmla="*/ 0 w 576"/>
                <a:gd name="T5" fmla="*/ 138 h 754"/>
                <a:gd name="T6" fmla="*/ 0 w 576"/>
                <a:gd name="T7" fmla="*/ 616 h 754"/>
                <a:gd name="T8" fmla="*/ 139 w 576"/>
                <a:gd name="T9" fmla="*/ 754 h 754"/>
                <a:gd name="T10" fmla="*/ 440 w 576"/>
                <a:gd name="T11" fmla="*/ 754 h 754"/>
                <a:gd name="T12" fmla="*/ 576 w 576"/>
                <a:gd name="T13" fmla="*/ 616 h 754"/>
                <a:gd name="T14" fmla="*/ 576 w 576"/>
                <a:gd name="T15" fmla="*/ 138 h 754"/>
                <a:gd name="T16" fmla="*/ 440 w 576"/>
                <a:gd name="T17" fmla="*/ 0 h 754"/>
                <a:gd name="T18" fmla="*/ 400 w 576"/>
                <a:gd name="T19" fmla="*/ 560 h 754"/>
                <a:gd name="T20" fmla="*/ 367 w 576"/>
                <a:gd name="T21" fmla="*/ 595 h 754"/>
                <a:gd name="T22" fmla="*/ 210 w 576"/>
                <a:gd name="T23" fmla="*/ 595 h 754"/>
                <a:gd name="T24" fmla="*/ 177 w 576"/>
                <a:gd name="T25" fmla="*/ 560 h 754"/>
                <a:gd name="T26" fmla="*/ 177 w 576"/>
                <a:gd name="T27" fmla="*/ 194 h 754"/>
                <a:gd name="T28" fmla="*/ 212 w 576"/>
                <a:gd name="T29" fmla="*/ 159 h 754"/>
                <a:gd name="T30" fmla="*/ 367 w 576"/>
                <a:gd name="T31" fmla="*/ 159 h 754"/>
                <a:gd name="T32" fmla="*/ 400 w 576"/>
                <a:gd name="T33" fmla="*/ 194 h 754"/>
                <a:gd name="T34" fmla="*/ 400 w 576"/>
                <a:gd name="T35" fmla="*/ 560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6" h="754">
                  <a:moveTo>
                    <a:pt x="440" y="0"/>
                  </a:moveTo>
                  <a:lnTo>
                    <a:pt x="139" y="0"/>
                  </a:lnTo>
                  <a:lnTo>
                    <a:pt x="0" y="138"/>
                  </a:lnTo>
                  <a:lnTo>
                    <a:pt x="0" y="616"/>
                  </a:lnTo>
                  <a:lnTo>
                    <a:pt x="139" y="754"/>
                  </a:lnTo>
                  <a:lnTo>
                    <a:pt x="440" y="754"/>
                  </a:lnTo>
                  <a:lnTo>
                    <a:pt x="576" y="616"/>
                  </a:lnTo>
                  <a:lnTo>
                    <a:pt x="576" y="138"/>
                  </a:lnTo>
                  <a:lnTo>
                    <a:pt x="440" y="0"/>
                  </a:lnTo>
                  <a:close/>
                  <a:moveTo>
                    <a:pt x="400" y="560"/>
                  </a:moveTo>
                  <a:lnTo>
                    <a:pt x="367" y="595"/>
                  </a:lnTo>
                  <a:lnTo>
                    <a:pt x="210" y="595"/>
                  </a:lnTo>
                  <a:lnTo>
                    <a:pt x="177" y="560"/>
                  </a:lnTo>
                  <a:lnTo>
                    <a:pt x="177" y="194"/>
                  </a:lnTo>
                  <a:lnTo>
                    <a:pt x="212" y="159"/>
                  </a:lnTo>
                  <a:lnTo>
                    <a:pt x="367" y="159"/>
                  </a:lnTo>
                  <a:lnTo>
                    <a:pt x="400" y="194"/>
                  </a:lnTo>
                  <a:lnTo>
                    <a:pt x="400" y="5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3" name="Freeform 16"/>
            <p:cNvSpPr>
              <a:spLocks/>
            </p:cNvSpPr>
            <p:nvPr userDrawn="1"/>
          </p:nvSpPr>
          <p:spPr bwMode="black">
            <a:xfrm>
              <a:off x="6700836" y="4919889"/>
              <a:ext cx="404835" cy="474721"/>
            </a:xfrm>
            <a:custGeom>
              <a:avLst/>
              <a:gdLst>
                <a:gd name="T0" fmla="*/ 643 w 643"/>
                <a:gd name="T1" fmla="*/ 754 h 754"/>
                <a:gd name="T2" fmla="*/ 643 w 643"/>
                <a:gd name="T3" fmla="*/ 0 h 754"/>
                <a:gd name="T4" fmla="*/ 465 w 643"/>
                <a:gd name="T5" fmla="*/ 0 h 754"/>
                <a:gd name="T6" fmla="*/ 476 w 643"/>
                <a:gd name="T7" fmla="*/ 476 h 754"/>
                <a:gd name="T8" fmla="*/ 192 w 643"/>
                <a:gd name="T9" fmla="*/ 0 h 754"/>
                <a:gd name="T10" fmla="*/ 0 w 643"/>
                <a:gd name="T11" fmla="*/ 0 h 754"/>
                <a:gd name="T12" fmla="*/ 0 w 643"/>
                <a:gd name="T13" fmla="*/ 754 h 754"/>
                <a:gd name="T14" fmla="*/ 177 w 643"/>
                <a:gd name="T15" fmla="*/ 754 h 754"/>
                <a:gd name="T16" fmla="*/ 165 w 643"/>
                <a:gd name="T17" fmla="*/ 278 h 754"/>
                <a:gd name="T18" fmla="*/ 449 w 643"/>
                <a:gd name="T19" fmla="*/ 754 h 754"/>
                <a:gd name="T20" fmla="*/ 643 w 643"/>
                <a:gd name="T21" fmla="*/ 754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3" h="754">
                  <a:moveTo>
                    <a:pt x="643" y="754"/>
                  </a:moveTo>
                  <a:lnTo>
                    <a:pt x="643" y="0"/>
                  </a:lnTo>
                  <a:lnTo>
                    <a:pt x="465" y="0"/>
                  </a:lnTo>
                  <a:lnTo>
                    <a:pt x="476" y="476"/>
                  </a:lnTo>
                  <a:lnTo>
                    <a:pt x="192" y="0"/>
                  </a:lnTo>
                  <a:lnTo>
                    <a:pt x="0" y="0"/>
                  </a:lnTo>
                  <a:lnTo>
                    <a:pt x="0" y="754"/>
                  </a:lnTo>
                  <a:lnTo>
                    <a:pt x="177" y="754"/>
                  </a:lnTo>
                  <a:lnTo>
                    <a:pt x="165" y="278"/>
                  </a:lnTo>
                  <a:lnTo>
                    <a:pt x="449" y="754"/>
                  </a:lnTo>
                  <a:lnTo>
                    <a:pt x="643" y="7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4" name="Freeform 17"/>
            <p:cNvSpPr>
              <a:spLocks noEditPoints="1"/>
            </p:cNvSpPr>
            <p:nvPr userDrawn="1"/>
          </p:nvSpPr>
          <p:spPr bwMode="black">
            <a:xfrm>
              <a:off x="5065755" y="4919889"/>
              <a:ext cx="363911" cy="475981"/>
            </a:xfrm>
            <a:custGeom>
              <a:avLst/>
              <a:gdLst>
                <a:gd name="T0" fmla="*/ 439 w 578"/>
                <a:gd name="T1" fmla="*/ 756 h 756"/>
                <a:gd name="T2" fmla="*/ 578 w 578"/>
                <a:gd name="T3" fmla="*/ 618 h 756"/>
                <a:gd name="T4" fmla="*/ 578 w 578"/>
                <a:gd name="T5" fmla="*/ 138 h 756"/>
                <a:gd name="T6" fmla="*/ 439 w 578"/>
                <a:gd name="T7" fmla="*/ 0 h 756"/>
                <a:gd name="T8" fmla="*/ 138 w 578"/>
                <a:gd name="T9" fmla="*/ 0 h 756"/>
                <a:gd name="T10" fmla="*/ 0 w 578"/>
                <a:gd name="T11" fmla="*/ 138 h 756"/>
                <a:gd name="T12" fmla="*/ 0 w 578"/>
                <a:gd name="T13" fmla="*/ 618 h 756"/>
                <a:gd name="T14" fmla="*/ 138 w 578"/>
                <a:gd name="T15" fmla="*/ 756 h 756"/>
                <a:gd name="T16" fmla="*/ 439 w 578"/>
                <a:gd name="T17" fmla="*/ 756 h 756"/>
                <a:gd name="T18" fmla="*/ 178 w 578"/>
                <a:gd name="T19" fmla="*/ 194 h 756"/>
                <a:gd name="T20" fmla="*/ 211 w 578"/>
                <a:gd name="T21" fmla="*/ 161 h 756"/>
                <a:gd name="T22" fmla="*/ 366 w 578"/>
                <a:gd name="T23" fmla="*/ 161 h 756"/>
                <a:gd name="T24" fmla="*/ 399 w 578"/>
                <a:gd name="T25" fmla="*/ 194 h 756"/>
                <a:gd name="T26" fmla="*/ 399 w 578"/>
                <a:gd name="T27" fmla="*/ 562 h 756"/>
                <a:gd name="T28" fmla="*/ 366 w 578"/>
                <a:gd name="T29" fmla="*/ 595 h 756"/>
                <a:gd name="T30" fmla="*/ 209 w 578"/>
                <a:gd name="T31" fmla="*/ 595 h 756"/>
                <a:gd name="T32" fmla="*/ 178 w 578"/>
                <a:gd name="T33" fmla="*/ 562 h 756"/>
                <a:gd name="T34" fmla="*/ 178 w 578"/>
                <a:gd name="T35" fmla="*/ 194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8" h="756">
                  <a:moveTo>
                    <a:pt x="439" y="756"/>
                  </a:moveTo>
                  <a:lnTo>
                    <a:pt x="578" y="618"/>
                  </a:lnTo>
                  <a:lnTo>
                    <a:pt x="578" y="138"/>
                  </a:lnTo>
                  <a:lnTo>
                    <a:pt x="439" y="0"/>
                  </a:lnTo>
                  <a:lnTo>
                    <a:pt x="138" y="0"/>
                  </a:lnTo>
                  <a:lnTo>
                    <a:pt x="0" y="138"/>
                  </a:lnTo>
                  <a:lnTo>
                    <a:pt x="0" y="618"/>
                  </a:lnTo>
                  <a:lnTo>
                    <a:pt x="138" y="756"/>
                  </a:lnTo>
                  <a:lnTo>
                    <a:pt x="439" y="756"/>
                  </a:lnTo>
                  <a:close/>
                  <a:moveTo>
                    <a:pt x="178" y="194"/>
                  </a:moveTo>
                  <a:lnTo>
                    <a:pt x="211" y="161"/>
                  </a:lnTo>
                  <a:lnTo>
                    <a:pt x="366" y="161"/>
                  </a:lnTo>
                  <a:lnTo>
                    <a:pt x="399" y="194"/>
                  </a:lnTo>
                  <a:lnTo>
                    <a:pt x="399" y="562"/>
                  </a:lnTo>
                  <a:lnTo>
                    <a:pt x="366" y="595"/>
                  </a:lnTo>
                  <a:lnTo>
                    <a:pt x="209" y="595"/>
                  </a:lnTo>
                  <a:lnTo>
                    <a:pt x="178" y="562"/>
                  </a:lnTo>
                  <a:lnTo>
                    <a:pt x="178" y="1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5" name="Freeform 18"/>
            <p:cNvSpPr>
              <a:spLocks/>
            </p:cNvSpPr>
            <p:nvPr userDrawn="1"/>
          </p:nvSpPr>
          <p:spPr bwMode="black">
            <a:xfrm>
              <a:off x="5918868" y="4919889"/>
              <a:ext cx="308506" cy="475981"/>
            </a:xfrm>
            <a:custGeom>
              <a:avLst/>
              <a:gdLst>
                <a:gd name="T0" fmla="*/ 490 w 490"/>
                <a:gd name="T1" fmla="*/ 595 h 756"/>
                <a:gd name="T2" fmla="*/ 179 w 490"/>
                <a:gd name="T3" fmla="*/ 595 h 756"/>
                <a:gd name="T4" fmla="*/ 179 w 490"/>
                <a:gd name="T5" fmla="*/ 0 h 756"/>
                <a:gd name="T6" fmla="*/ 0 w 490"/>
                <a:gd name="T7" fmla="*/ 0 h 756"/>
                <a:gd name="T8" fmla="*/ 0 w 490"/>
                <a:gd name="T9" fmla="*/ 756 h 756"/>
                <a:gd name="T10" fmla="*/ 490 w 490"/>
                <a:gd name="T11" fmla="*/ 756 h 756"/>
                <a:gd name="T12" fmla="*/ 490 w 490"/>
                <a:gd name="T13" fmla="*/ 595 h 756"/>
              </a:gdLst>
              <a:ahLst/>
              <a:cxnLst>
                <a:cxn ang="0">
                  <a:pos x="T0" y="T1"/>
                </a:cxn>
                <a:cxn ang="0">
                  <a:pos x="T2" y="T3"/>
                </a:cxn>
                <a:cxn ang="0">
                  <a:pos x="T4" y="T5"/>
                </a:cxn>
                <a:cxn ang="0">
                  <a:pos x="T6" y="T7"/>
                </a:cxn>
                <a:cxn ang="0">
                  <a:pos x="T8" y="T9"/>
                </a:cxn>
                <a:cxn ang="0">
                  <a:pos x="T10" y="T11"/>
                </a:cxn>
                <a:cxn ang="0">
                  <a:pos x="T12" y="T13"/>
                </a:cxn>
              </a:cxnLst>
              <a:rect l="0" t="0" r="r" b="b"/>
              <a:pathLst>
                <a:path w="490" h="756">
                  <a:moveTo>
                    <a:pt x="490" y="595"/>
                  </a:moveTo>
                  <a:lnTo>
                    <a:pt x="179" y="595"/>
                  </a:lnTo>
                  <a:lnTo>
                    <a:pt x="179" y="0"/>
                  </a:lnTo>
                  <a:lnTo>
                    <a:pt x="0" y="0"/>
                  </a:lnTo>
                  <a:lnTo>
                    <a:pt x="0" y="756"/>
                  </a:lnTo>
                  <a:lnTo>
                    <a:pt x="490" y="756"/>
                  </a:lnTo>
                  <a:lnTo>
                    <a:pt x="490" y="59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6" name="Freeform 19"/>
            <p:cNvSpPr>
              <a:spLocks/>
            </p:cNvSpPr>
            <p:nvPr userDrawn="1"/>
          </p:nvSpPr>
          <p:spPr bwMode="black">
            <a:xfrm>
              <a:off x="5487590" y="4919889"/>
              <a:ext cx="363911" cy="475981"/>
            </a:xfrm>
            <a:custGeom>
              <a:avLst/>
              <a:gdLst>
                <a:gd name="T0" fmla="*/ 439 w 578"/>
                <a:gd name="T1" fmla="*/ 756 h 756"/>
                <a:gd name="T2" fmla="*/ 578 w 578"/>
                <a:gd name="T3" fmla="*/ 618 h 756"/>
                <a:gd name="T4" fmla="*/ 578 w 578"/>
                <a:gd name="T5" fmla="*/ 0 h 756"/>
                <a:gd name="T6" fmla="*/ 399 w 578"/>
                <a:gd name="T7" fmla="*/ 0 h 756"/>
                <a:gd name="T8" fmla="*/ 399 w 578"/>
                <a:gd name="T9" fmla="*/ 557 h 756"/>
                <a:gd name="T10" fmla="*/ 366 w 578"/>
                <a:gd name="T11" fmla="*/ 589 h 756"/>
                <a:gd name="T12" fmla="*/ 211 w 578"/>
                <a:gd name="T13" fmla="*/ 589 h 756"/>
                <a:gd name="T14" fmla="*/ 176 w 578"/>
                <a:gd name="T15" fmla="*/ 557 h 756"/>
                <a:gd name="T16" fmla="*/ 176 w 578"/>
                <a:gd name="T17" fmla="*/ 0 h 756"/>
                <a:gd name="T18" fmla="*/ 0 w 578"/>
                <a:gd name="T19" fmla="*/ 0 h 756"/>
                <a:gd name="T20" fmla="*/ 0 w 578"/>
                <a:gd name="T21" fmla="*/ 618 h 756"/>
                <a:gd name="T22" fmla="*/ 136 w 578"/>
                <a:gd name="T23" fmla="*/ 756 h 756"/>
                <a:gd name="T24" fmla="*/ 439 w 578"/>
                <a:gd name="T25" fmla="*/ 756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8" h="756">
                  <a:moveTo>
                    <a:pt x="439" y="756"/>
                  </a:moveTo>
                  <a:lnTo>
                    <a:pt x="578" y="618"/>
                  </a:lnTo>
                  <a:lnTo>
                    <a:pt x="578" y="0"/>
                  </a:lnTo>
                  <a:lnTo>
                    <a:pt x="399" y="0"/>
                  </a:lnTo>
                  <a:lnTo>
                    <a:pt x="399" y="557"/>
                  </a:lnTo>
                  <a:lnTo>
                    <a:pt x="366" y="589"/>
                  </a:lnTo>
                  <a:lnTo>
                    <a:pt x="211" y="589"/>
                  </a:lnTo>
                  <a:lnTo>
                    <a:pt x="176" y="557"/>
                  </a:lnTo>
                  <a:lnTo>
                    <a:pt x="176" y="0"/>
                  </a:lnTo>
                  <a:lnTo>
                    <a:pt x="0" y="0"/>
                  </a:lnTo>
                  <a:lnTo>
                    <a:pt x="0" y="618"/>
                  </a:lnTo>
                  <a:lnTo>
                    <a:pt x="136" y="756"/>
                  </a:lnTo>
                  <a:lnTo>
                    <a:pt x="439" y="7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7" name="Freeform 20"/>
            <p:cNvSpPr>
              <a:spLocks/>
            </p:cNvSpPr>
            <p:nvPr userDrawn="1"/>
          </p:nvSpPr>
          <p:spPr bwMode="black">
            <a:xfrm>
              <a:off x="6267039" y="4919889"/>
              <a:ext cx="363911" cy="475981"/>
            </a:xfrm>
            <a:custGeom>
              <a:avLst/>
              <a:gdLst>
                <a:gd name="T0" fmla="*/ 578 w 578"/>
                <a:gd name="T1" fmla="*/ 618 h 756"/>
                <a:gd name="T2" fmla="*/ 578 w 578"/>
                <a:gd name="T3" fmla="*/ 0 h 756"/>
                <a:gd name="T4" fmla="*/ 399 w 578"/>
                <a:gd name="T5" fmla="*/ 0 h 756"/>
                <a:gd name="T6" fmla="*/ 399 w 578"/>
                <a:gd name="T7" fmla="*/ 557 h 756"/>
                <a:gd name="T8" fmla="*/ 367 w 578"/>
                <a:gd name="T9" fmla="*/ 589 h 756"/>
                <a:gd name="T10" fmla="*/ 211 w 578"/>
                <a:gd name="T11" fmla="*/ 589 h 756"/>
                <a:gd name="T12" fmla="*/ 179 w 578"/>
                <a:gd name="T13" fmla="*/ 557 h 756"/>
                <a:gd name="T14" fmla="*/ 179 w 578"/>
                <a:gd name="T15" fmla="*/ 0 h 756"/>
                <a:gd name="T16" fmla="*/ 0 w 578"/>
                <a:gd name="T17" fmla="*/ 0 h 756"/>
                <a:gd name="T18" fmla="*/ 0 w 578"/>
                <a:gd name="T19" fmla="*/ 618 h 756"/>
                <a:gd name="T20" fmla="*/ 138 w 578"/>
                <a:gd name="T21" fmla="*/ 756 h 756"/>
                <a:gd name="T22" fmla="*/ 440 w 578"/>
                <a:gd name="T23" fmla="*/ 756 h 756"/>
                <a:gd name="T24" fmla="*/ 578 w 578"/>
                <a:gd name="T25" fmla="*/ 618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8" h="756">
                  <a:moveTo>
                    <a:pt x="578" y="618"/>
                  </a:moveTo>
                  <a:lnTo>
                    <a:pt x="578" y="0"/>
                  </a:lnTo>
                  <a:lnTo>
                    <a:pt x="399" y="0"/>
                  </a:lnTo>
                  <a:lnTo>
                    <a:pt x="399" y="557"/>
                  </a:lnTo>
                  <a:lnTo>
                    <a:pt x="367" y="589"/>
                  </a:lnTo>
                  <a:lnTo>
                    <a:pt x="211" y="589"/>
                  </a:lnTo>
                  <a:lnTo>
                    <a:pt x="179" y="557"/>
                  </a:lnTo>
                  <a:lnTo>
                    <a:pt x="179" y="0"/>
                  </a:lnTo>
                  <a:lnTo>
                    <a:pt x="0" y="0"/>
                  </a:lnTo>
                  <a:lnTo>
                    <a:pt x="0" y="618"/>
                  </a:lnTo>
                  <a:lnTo>
                    <a:pt x="138" y="756"/>
                  </a:lnTo>
                  <a:lnTo>
                    <a:pt x="440" y="756"/>
                  </a:lnTo>
                  <a:lnTo>
                    <a:pt x="578" y="6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2363387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tsikko 4">
    <p:bg>
      <p:bgPr>
        <a:solidFill>
          <a:srgbClr val="01AEEF"/>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6095999" y="579600"/>
            <a:ext cx="5756275" cy="3564000"/>
          </a:xfrm>
        </p:spPr>
        <p:txBody>
          <a:bodyPr anchor="t" anchorCtr="0">
            <a:noAutofit/>
          </a:bodyPr>
          <a:lstStyle>
            <a:lvl1pPr algn="l">
              <a:defRPr sz="4400">
                <a:solidFill>
                  <a:schemeClr val="bg1"/>
                </a:solidFill>
              </a:defRPr>
            </a:lvl1pPr>
          </a:lstStyle>
          <a:p>
            <a:r>
              <a:rPr lang="en-US" smtClean="0"/>
              <a:t>Click to edit Master title style</a:t>
            </a:r>
            <a:endParaRPr lang="fi-FI" dirty="0"/>
          </a:p>
        </p:txBody>
      </p:sp>
      <p:cxnSp>
        <p:nvCxnSpPr>
          <p:cNvPr id="25" name="Suora yhdysviiva 24"/>
          <p:cNvCxnSpPr/>
          <p:nvPr userDrawn="1"/>
        </p:nvCxnSpPr>
        <p:spPr>
          <a:xfrm>
            <a:off x="341313" y="332656"/>
            <a:ext cx="1016000" cy="0"/>
          </a:xfrm>
          <a:prstGeom prst="line">
            <a:avLst/>
          </a:prstGeom>
          <a:ln w="22225">
            <a:solidFill>
              <a:srgbClr val="FFF200"/>
            </a:solidFill>
          </a:ln>
        </p:spPr>
        <p:style>
          <a:lnRef idx="1">
            <a:schemeClr val="accent1"/>
          </a:lnRef>
          <a:fillRef idx="0">
            <a:schemeClr val="accent1"/>
          </a:fillRef>
          <a:effectRef idx="0">
            <a:schemeClr val="accent1"/>
          </a:effectRef>
          <a:fontRef idx="minor">
            <a:schemeClr val="tx1"/>
          </a:fontRef>
        </p:style>
      </p:cxnSp>
      <p:cxnSp>
        <p:nvCxnSpPr>
          <p:cNvPr id="26" name="Suora yhdysviiva 25"/>
          <p:cNvCxnSpPr/>
          <p:nvPr userDrawn="1"/>
        </p:nvCxnSpPr>
        <p:spPr>
          <a:xfrm>
            <a:off x="1566863" y="332656"/>
            <a:ext cx="4421187" cy="0"/>
          </a:xfrm>
          <a:prstGeom prst="line">
            <a:avLst/>
          </a:prstGeom>
          <a:ln w="22225">
            <a:solidFill>
              <a:srgbClr val="FFF200"/>
            </a:solidFill>
          </a:ln>
        </p:spPr>
        <p:style>
          <a:lnRef idx="1">
            <a:schemeClr val="accent1"/>
          </a:lnRef>
          <a:fillRef idx="0">
            <a:schemeClr val="accent1"/>
          </a:fillRef>
          <a:effectRef idx="0">
            <a:schemeClr val="accent1"/>
          </a:effectRef>
          <a:fontRef idx="minor">
            <a:schemeClr val="tx1"/>
          </a:fontRef>
        </p:style>
      </p:cxnSp>
      <p:cxnSp>
        <p:nvCxnSpPr>
          <p:cNvPr id="27" name="Suora yhdysviiva 26"/>
          <p:cNvCxnSpPr/>
          <p:nvPr userDrawn="1"/>
        </p:nvCxnSpPr>
        <p:spPr>
          <a:xfrm>
            <a:off x="6205538" y="332656"/>
            <a:ext cx="5641974" cy="0"/>
          </a:xfrm>
          <a:prstGeom prst="line">
            <a:avLst/>
          </a:prstGeom>
          <a:ln w="22225">
            <a:solidFill>
              <a:srgbClr val="FFF200"/>
            </a:solidFill>
          </a:ln>
        </p:spPr>
        <p:style>
          <a:lnRef idx="1">
            <a:schemeClr val="accent1"/>
          </a:lnRef>
          <a:fillRef idx="0">
            <a:schemeClr val="accent1"/>
          </a:fillRef>
          <a:effectRef idx="0">
            <a:schemeClr val="accent1"/>
          </a:effectRef>
          <a:fontRef idx="minor">
            <a:schemeClr val="tx1"/>
          </a:fontRef>
        </p:style>
      </p:cxnSp>
      <p:grpSp>
        <p:nvGrpSpPr>
          <p:cNvPr id="28" name="Ryhmä 27"/>
          <p:cNvGrpSpPr>
            <a:grpSpLocks noChangeAspect="1"/>
          </p:cNvGrpSpPr>
          <p:nvPr userDrawn="1"/>
        </p:nvGrpSpPr>
        <p:grpSpPr bwMode="black">
          <a:xfrm>
            <a:off x="1793269" y="908720"/>
            <a:ext cx="2937690" cy="4770000"/>
            <a:chOff x="4463854" y="734641"/>
            <a:chExt cx="3243719" cy="5266907"/>
          </a:xfrm>
        </p:grpSpPr>
        <p:sp>
          <p:nvSpPr>
            <p:cNvPr id="29" name="Freeform 6"/>
            <p:cNvSpPr>
              <a:spLocks noEditPoints="1"/>
            </p:cNvSpPr>
            <p:nvPr userDrawn="1"/>
          </p:nvSpPr>
          <p:spPr bwMode="black">
            <a:xfrm>
              <a:off x="4806713" y="2213173"/>
              <a:ext cx="2568781" cy="2167016"/>
            </a:xfrm>
            <a:custGeom>
              <a:avLst/>
              <a:gdLst>
                <a:gd name="T0" fmla="*/ 618 w 2858"/>
                <a:gd name="T1" fmla="*/ 1434 h 2411"/>
                <a:gd name="T2" fmla="*/ 727 w 2858"/>
                <a:gd name="T3" fmla="*/ 2411 h 2411"/>
                <a:gd name="T4" fmla="*/ 2131 w 2858"/>
                <a:gd name="T5" fmla="*/ 2411 h 2411"/>
                <a:gd name="T6" fmla="*/ 2238 w 2858"/>
                <a:gd name="T7" fmla="*/ 1434 h 2411"/>
                <a:gd name="T8" fmla="*/ 2461 w 2858"/>
                <a:gd name="T9" fmla="*/ 1434 h 2411"/>
                <a:gd name="T10" fmla="*/ 2858 w 2858"/>
                <a:gd name="T11" fmla="*/ 1434 h 2411"/>
                <a:gd name="T12" fmla="*/ 2858 w 2858"/>
                <a:gd name="T13" fmla="*/ 0 h 2411"/>
                <a:gd name="T14" fmla="*/ 2063 w 2858"/>
                <a:gd name="T15" fmla="*/ 0 h 2411"/>
                <a:gd name="T16" fmla="*/ 2063 w 2858"/>
                <a:gd name="T17" fmla="*/ 117 h 2411"/>
                <a:gd name="T18" fmla="*/ 2063 w 2858"/>
                <a:gd name="T19" fmla="*/ 553 h 2411"/>
                <a:gd name="T20" fmla="*/ 1825 w 2858"/>
                <a:gd name="T21" fmla="*/ 553 h 2411"/>
                <a:gd name="T22" fmla="*/ 1825 w 2858"/>
                <a:gd name="T23" fmla="*/ 0 h 2411"/>
                <a:gd name="T24" fmla="*/ 1033 w 2858"/>
                <a:gd name="T25" fmla="*/ 0 h 2411"/>
                <a:gd name="T26" fmla="*/ 1033 w 2858"/>
                <a:gd name="T27" fmla="*/ 553 h 2411"/>
                <a:gd name="T28" fmla="*/ 793 w 2858"/>
                <a:gd name="T29" fmla="*/ 553 h 2411"/>
                <a:gd name="T30" fmla="*/ 793 w 2858"/>
                <a:gd name="T31" fmla="*/ 0 h 2411"/>
                <a:gd name="T32" fmla="*/ 0 w 2858"/>
                <a:gd name="T33" fmla="*/ 0 h 2411"/>
                <a:gd name="T34" fmla="*/ 0 w 2858"/>
                <a:gd name="T35" fmla="*/ 1434 h 2411"/>
                <a:gd name="T36" fmla="*/ 440 w 2858"/>
                <a:gd name="T37" fmla="*/ 1434 h 2411"/>
                <a:gd name="T38" fmla="*/ 618 w 2858"/>
                <a:gd name="T39" fmla="*/ 1434 h 2411"/>
                <a:gd name="T40" fmla="*/ 232 w 2858"/>
                <a:gd name="T41" fmla="*/ 234 h 2411"/>
                <a:gd name="T42" fmla="*/ 561 w 2858"/>
                <a:gd name="T43" fmla="*/ 234 h 2411"/>
                <a:gd name="T44" fmla="*/ 561 w 2858"/>
                <a:gd name="T45" fmla="*/ 785 h 2411"/>
                <a:gd name="T46" fmla="*/ 722 w 2858"/>
                <a:gd name="T47" fmla="*/ 785 h 2411"/>
                <a:gd name="T48" fmla="*/ 1265 w 2858"/>
                <a:gd name="T49" fmla="*/ 785 h 2411"/>
                <a:gd name="T50" fmla="*/ 1265 w 2858"/>
                <a:gd name="T51" fmla="*/ 234 h 2411"/>
                <a:gd name="T52" fmla="*/ 1593 w 2858"/>
                <a:gd name="T53" fmla="*/ 234 h 2411"/>
                <a:gd name="T54" fmla="*/ 1593 w 2858"/>
                <a:gd name="T55" fmla="*/ 785 h 2411"/>
                <a:gd name="T56" fmla="*/ 1752 w 2858"/>
                <a:gd name="T57" fmla="*/ 785 h 2411"/>
                <a:gd name="T58" fmla="*/ 2134 w 2858"/>
                <a:gd name="T59" fmla="*/ 785 h 2411"/>
                <a:gd name="T60" fmla="*/ 2296 w 2858"/>
                <a:gd name="T61" fmla="*/ 785 h 2411"/>
                <a:gd name="T62" fmla="*/ 2296 w 2858"/>
                <a:gd name="T63" fmla="*/ 234 h 2411"/>
                <a:gd name="T64" fmla="*/ 2624 w 2858"/>
                <a:gd name="T65" fmla="*/ 234 h 2411"/>
                <a:gd name="T66" fmla="*/ 2624 w 2858"/>
                <a:gd name="T67" fmla="*/ 1202 h 2411"/>
                <a:gd name="T68" fmla="*/ 2461 w 2858"/>
                <a:gd name="T69" fmla="*/ 1202 h 2411"/>
                <a:gd name="T70" fmla="*/ 2180 w 2858"/>
                <a:gd name="T71" fmla="*/ 1202 h 2411"/>
                <a:gd name="T72" fmla="*/ 2031 w 2858"/>
                <a:gd name="T73" fmla="*/ 1202 h 2411"/>
                <a:gd name="T74" fmla="*/ 1921 w 2858"/>
                <a:gd name="T75" fmla="*/ 2179 h 2411"/>
                <a:gd name="T76" fmla="*/ 935 w 2858"/>
                <a:gd name="T77" fmla="*/ 2179 h 2411"/>
                <a:gd name="T78" fmla="*/ 827 w 2858"/>
                <a:gd name="T79" fmla="*/ 1202 h 2411"/>
                <a:gd name="T80" fmla="*/ 678 w 2858"/>
                <a:gd name="T81" fmla="*/ 1202 h 2411"/>
                <a:gd name="T82" fmla="*/ 440 w 2858"/>
                <a:gd name="T83" fmla="*/ 1202 h 2411"/>
                <a:gd name="T84" fmla="*/ 232 w 2858"/>
                <a:gd name="T85" fmla="*/ 1202 h 2411"/>
                <a:gd name="T86" fmla="*/ 232 w 2858"/>
                <a:gd name="T87" fmla="*/ 234 h 2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58" h="2411">
                  <a:moveTo>
                    <a:pt x="618" y="1434"/>
                  </a:moveTo>
                  <a:lnTo>
                    <a:pt x="727" y="2411"/>
                  </a:lnTo>
                  <a:lnTo>
                    <a:pt x="2131" y="2411"/>
                  </a:lnTo>
                  <a:lnTo>
                    <a:pt x="2238" y="1434"/>
                  </a:lnTo>
                  <a:lnTo>
                    <a:pt x="2461" y="1434"/>
                  </a:lnTo>
                  <a:lnTo>
                    <a:pt x="2858" y="1434"/>
                  </a:lnTo>
                  <a:lnTo>
                    <a:pt x="2858" y="0"/>
                  </a:lnTo>
                  <a:lnTo>
                    <a:pt x="2063" y="0"/>
                  </a:lnTo>
                  <a:lnTo>
                    <a:pt x="2063" y="117"/>
                  </a:lnTo>
                  <a:lnTo>
                    <a:pt x="2063" y="553"/>
                  </a:lnTo>
                  <a:lnTo>
                    <a:pt x="1825" y="553"/>
                  </a:lnTo>
                  <a:lnTo>
                    <a:pt x="1825" y="0"/>
                  </a:lnTo>
                  <a:lnTo>
                    <a:pt x="1033" y="0"/>
                  </a:lnTo>
                  <a:lnTo>
                    <a:pt x="1033" y="553"/>
                  </a:lnTo>
                  <a:lnTo>
                    <a:pt x="793" y="553"/>
                  </a:lnTo>
                  <a:lnTo>
                    <a:pt x="793" y="0"/>
                  </a:lnTo>
                  <a:lnTo>
                    <a:pt x="0" y="0"/>
                  </a:lnTo>
                  <a:lnTo>
                    <a:pt x="0" y="1434"/>
                  </a:lnTo>
                  <a:lnTo>
                    <a:pt x="440" y="1434"/>
                  </a:lnTo>
                  <a:lnTo>
                    <a:pt x="618" y="1434"/>
                  </a:lnTo>
                  <a:close/>
                  <a:moveTo>
                    <a:pt x="232" y="234"/>
                  </a:moveTo>
                  <a:lnTo>
                    <a:pt x="561" y="234"/>
                  </a:lnTo>
                  <a:lnTo>
                    <a:pt x="561" y="785"/>
                  </a:lnTo>
                  <a:lnTo>
                    <a:pt x="722" y="785"/>
                  </a:lnTo>
                  <a:lnTo>
                    <a:pt x="1265" y="785"/>
                  </a:lnTo>
                  <a:lnTo>
                    <a:pt x="1265" y="234"/>
                  </a:lnTo>
                  <a:lnTo>
                    <a:pt x="1593" y="234"/>
                  </a:lnTo>
                  <a:lnTo>
                    <a:pt x="1593" y="785"/>
                  </a:lnTo>
                  <a:lnTo>
                    <a:pt x="1752" y="785"/>
                  </a:lnTo>
                  <a:lnTo>
                    <a:pt x="2134" y="785"/>
                  </a:lnTo>
                  <a:lnTo>
                    <a:pt x="2296" y="785"/>
                  </a:lnTo>
                  <a:lnTo>
                    <a:pt x="2296" y="234"/>
                  </a:lnTo>
                  <a:lnTo>
                    <a:pt x="2624" y="234"/>
                  </a:lnTo>
                  <a:lnTo>
                    <a:pt x="2624" y="1202"/>
                  </a:lnTo>
                  <a:lnTo>
                    <a:pt x="2461" y="1202"/>
                  </a:lnTo>
                  <a:lnTo>
                    <a:pt x="2180" y="1202"/>
                  </a:lnTo>
                  <a:lnTo>
                    <a:pt x="2031" y="1202"/>
                  </a:lnTo>
                  <a:lnTo>
                    <a:pt x="1921" y="2179"/>
                  </a:lnTo>
                  <a:lnTo>
                    <a:pt x="935" y="2179"/>
                  </a:lnTo>
                  <a:lnTo>
                    <a:pt x="827" y="1202"/>
                  </a:lnTo>
                  <a:lnTo>
                    <a:pt x="678" y="1202"/>
                  </a:lnTo>
                  <a:lnTo>
                    <a:pt x="440" y="1202"/>
                  </a:lnTo>
                  <a:lnTo>
                    <a:pt x="232" y="1202"/>
                  </a:lnTo>
                  <a:lnTo>
                    <a:pt x="232" y="2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0" name="Freeform 7"/>
            <p:cNvSpPr>
              <a:spLocks/>
            </p:cNvSpPr>
            <p:nvPr userDrawn="1"/>
          </p:nvSpPr>
          <p:spPr bwMode="black">
            <a:xfrm>
              <a:off x="6509048" y="1003383"/>
              <a:ext cx="761287" cy="761287"/>
            </a:xfrm>
            <a:custGeom>
              <a:avLst/>
              <a:gdLst>
                <a:gd name="T0" fmla="*/ 847 w 847"/>
                <a:gd name="T1" fmla="*/ 159 h 847"/>
                <a:gd name="T2" fmla="*/ 688 w 847"/>
                <a:gd name="T3" fmla="*/ 0 h 847"/>
                <a:gd name="T4" fmla="*/ 672 w 847"/>
                <a:gd name="T5" fmla="*/ 15 h 847"/>
                <a:gd name="T6" fmla="*/ 0 w 847"/>
                <a:gd name="T7" fmla="*/ 687 h 847"/>
                <a:gd name="T8" fmla="*/ 160 w 847"/>
                <a:gd name="T9" fmla="*/ 847 h 847"/>
                <a:gd name="T10" fmla="*/ 847 w 847"/>
                <a:gd name="T11" fmla="*/ 159 h 847"/>
              </a:gdLst>
              <a:ahLst/>
              <a:cxnLst>
                <a:cxn ang="0">
                  <a:pos x="T0" y="T1"/>
                </a:cxn>
                <a:cxn ang="0">
                  <a:pos x="T2" y="T3"/>
                </a:cxn>
                <a:cxn ang="0">
                  <a:pos x="T4" y="T5"/>
                </a:cxn>
                <a:cxn ang="0">
                  <a:pos x="T6" y="T7"/>
                </a:cxn>
                <a:cxn ang="0">
                  <a:pos x="T8" y="T9"/>
                </a:cxn>
                <a:cxn ang="0">
                  <a:pos x="T10" y="T11"/>
                </a:cxn>
              </a:cxnLst>
              <a:rect l="0" t="0" r="r" b="b"/>
              <a:pathLst>
                <a:path w="847" h="847">
                  <a:moveTo>
                    <a:pt x="847" y="159"/>
                  </a:moveTo>
                  <a:lnTo>
                    <a:pt x="688" y="0"/>
                  </a:lnTo>
                  <a:lnTo>
                    <a:pt x="672" y="15"/>
                  </a:lnTo>
                  <a:lnTo>
                    <a:pt x="0" y="687"/>
                  </a:lnTo>
                  <a:lnTo>
                    <a:pt x="160" y="847"/>
                  </a:lnTo>
                  <a:lnTo>
                    <a:pt x="847" y="159"/>
                  </a:lnTo>
                  <a:close/>
                </a:path>
              </a:pathLst>
            </a:custGeom>
            <a:solidFill>
              <a:srgbClr val="FE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1" name="Freeform 8"/>
            <p:cNvSpPr>
              <a:spLocks/>
            </p:cNvSpPr>
            <p:nvPr userDrawn="1"/>
          </p:nvSpPr>
          <p:spPr bwMode="black">
            <a:xfrm>
              <a:off x="4910076" y="1003383"/>
              <a:ext cx="761287" cy="761287"/>
            </a:xfrm>
            <a:custGeom>
              <a:avLst/>
              <a:gdLst>
                <a:gd name="T0" fmla="*/ 687 w 847"/>
                <a:gd name="T1" fmla="*/ 847 h 847"/>
                <a:gd name="T2" fmla="*/ 847 w 847"/>
                <a:gd name="T3" fmla="*/ 687 h 847"/>
                <a:gd name="T4" fmla="*/ 161 w 847"/>
                <a:gd name="T5" fmla="*/ 0 h 847"/>
                <a:gd name="T6" fmla="*/ 0 w 847"/>
                <a:gd name="T7" fmla="*/ 159 h 847"/>
                <a:gd name="T8" fmla="*/ 16 w 847"/>
                <a:gd name="T9" fmla="*/ 175 h 847"/>
                <a:gd name="T10" fmla="*/ 687 w 847"/>
                <a:gd name="T11" fmla="*/ 847 h 847"/>
              </a:gdLst>
              <a:ahLst/>
              <a:cxnLst>
                <a:cxn ang="0">
                  <a:pos x="T0" y="T1"/>
                </a:cxn>
                <a:cxn ang="0">
                  <a:pos x="T2" y="T3"/>
                </a:cxn>
                <a:cxn ang="0">
                  <a:pos x="T4" y="T5"/>
                </a:cxn>
                <a:cxn ang="0">
                  <a:pos x="T6" y="T7"/>
                </a:cxn>
                <a:cxn ang="0">
                  <a:pos x="T8" y="T9"/>
                </a:cxn>
                <a:cxn ang="0">
                  <a:pos x="T10" y="T11"/>
                </a:cxn>
              </a:cxnLst>
              <a:rect l="0" t="0" r="r" b="b"/>
              <a:pathLst>
                <a:path w="847" h="847">
                  <a:moveTo>
                    <a:pt x="687" y="847"/>
                  </a:moveTo>
                  <a:lnTo>
                    <a:pt x="847" y="687"/>
                  </a:lnTo>
                  <a:lnTo>
                    <a:pt x="161" y="0"/>
                  </a:lnTo>
                  <a:lnTo>
                    <a:pt x="0" y="159"/>
                  </a:lnTo>
                  <a:lnTo>
                    <a:pt x="16" y="175"/>
                  </a:lnTo>
                  <a:lnTo>
                    <a:pt x="687" y="847"/>
                  </a:lnTo>
                  <a:close/>
                </a:path>
              </a:pathLst>
            </a:custGeom>
            <a:solidFill>
              <a:srgbClr val="FE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2" name="Freeform 9"/>
            <p:cNvSpPr>
              <a:spLocks/>
            </p:cNvSpPr>
            <p:nvPr userDrawn="1"/>
          </p:nvSpPr>
          <p:spPr bwMode="black">
            <a:xfrm>
              <a:off x="5985046" y="734641"/>
              <a:ext cx="203130" cy="870941"/>
            </a:xfrm>
            <a:custGeom>
              <a:avLst/>
              <a:gdLst>
                <a:gd name="T0" fmla="*/ 226 w 226"/>
                <a:gd name="T1" fmla="*/ 0 h 969"/>
                <a:gd name="T2" fmla="*/ 0 w 226"/>
                <a:gd name="T3" fmla="*/ 0 h 969"/>
                <a:gd name="T4" fmla="*/ 0 w 226"/>
                <a:gd name="T5" fmla="*/ 19 h 969"/>
                <a:gd name="T6" fmla="*/ 0 w 226"/>
                <a:gd name="T7" fmla="*/ 969 h 969"/>
                <a:gd name="T8" fmla="*/ 226 w 226"/>
                <a:gd name="T9" fmla="*/ 969 h 969"/>
                <a:gd name="T10" fmla="*/ 226 w 226"/>
                <a:gd name="T11" fmla="*/ 0 h 969"/>
              </a:gdLst>
              <a:ahLst/>
              <a:cxnLst>
                <a:cxn ang="0">
                  <a:pos x="T0" y="T1"/>
                </a:cxn>
                <a:cxn ang="0">
                  <a:pos x="T2" y="T3"/>
                </a:cxn>
                <a:cxn ang="0">
                  <a:pos x="T4" y="T5"/>
                </a:cxn>
                <a:cxn ang="0">
                  <a:pos x="T6" y="T7"/>
                </a:cxn>
                <a:cxn ang="0">
                  <a:pos x="T8" y="T9"/>
                </a:cxn>
                <a:cxn ang="0">
                  <a:pos x="T10" y="T11"/>
                </a:cxn>
              </a:cxnLst>
              <a:rect l="0" t="0" r="r" b="b"/>
              <a:pathLst>
                <a:path w="226" h="969">
                  <a:moveTo>
                    <a:pt x="226" y="0"/>
                  </a:moveTo>
                  <a:lnTo>
                    <a:pt x="0" y="0"/>
                  </a:lnTo>
                  <a:lnTo>
                    <a:pt x="0" y="19"/>
                  </a:lnTo>
                  <a:lnTo>
                    <a:pt x="0" y="969"/>
                  </a:lnTo>
                  <a:lnTo>
                    <a:pt x="226" y="969"/>
                  </a:lnTo>
                  <a:lnTo>
                    <a:pt x="226" y="0"/>
                  </a:lnTo>
                  <a:close/>
                </a:path>
              </a:pathLst>
            </a:custGeom>
            <a:solidFill>
              <a:srgbClr val="FE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3" name="Freeform 6"/>
            <p:cNvSpPr>
              <a:spLocks noEditPoints="1"/>
            </p:cNvSpPr>
            <p:nvPr userDrawn="1"/>
          </p:nvSpPr>
          <p:spPr bwMode="black">
            <a:xfrm>
              <a:off x="4796285" y="2225184"/>
              <a:ext cx="2578857" cy="2173393"/>
            </a:xfrm>
            <a:custGeom>
              <a:avLst/>
              <a:gdLst>
                <a:gd name="T0" fmla="*/ 887 w 4096"/>
                <a:gd name="T1" fmla="*/ 2054 h 3452"/>
                <a:gd name="T2" fmla="*/ 1042 w 4096"/>
                <a:gd name="T3" fmla="*/ 3452 h 3452"/>
                <a:gd name="T4" fmla="*/ 3054 w 4096"/>
                <a:gd name="T5" fmla="*/ 3452 h 3452"/>
                <a:gd name="T6" fmla="*/ 3209 w 4096"/>
                <a:gd name="T7" fmla="*/ 2054 h 3452"/>
                <a:gd name="T8" fmla="*/ 3526 w 4096"/>
                <a:gd name="T9" fmla="*/ 2054 h 3452"/>
                <a:gd name="T10" fmla="*/ 4096 w 4096"/>
                <a:gd name="T11" fmla="*/ 2054 h 3452"/>
                <a:gd name="T12" fmla="*/ 4096 w 4096"/>
                <a:gd name="T13" fmla="*/ 0 h 3452"/>
                <a:gd name="T14" fmla="*/ 2958 w 4096"/>
                <a:gd name="T15" fmla="*/ 0 h 3452"/>
                <a:gd name="T16" fmla="*/ 2958 w 4096"/>
                <a:gd name="T17" fmla="*/ 165 h 3452"/>
                <a:gd name="T18" fmla="*/ 2958 w 4096"/>
                <a:gd name="T19" fmla="*/ 791 h 3452"/>
                <a:gd name="T20" fmla="*/ 2616 w 4096"/>
                <a:gd name="T21" fmla="*/ 791 h 3452"/>
                <a:gd name="T22" fmla="*/ 2616 w 4096"/>
                <a:gd name="T23" fmla="*/ 0 h 3452"/>
                <a:gd name="T24" fmla="*/ 1480 w 4096"/>
                <a:gd name="T25" fmla="*/ 0 h 3452"/>
                <a:gd name="T26" fmla="*/ 1480 w 4096"/>
                <a:gd name="T27" fmla="*/ 791 h 3452"/>
                <a:gd name="T28" fmla="*/ 1138 w 4096"/>
                <a:gd name="T29" fmla="*/ 791 h 3452"/>
                <a:gd name="T30" fmla="*/ 1138 w 4096"/>
                <a:gd name="T31" fmla="*/ 0 h 3452"/>
                <a:gd name="T32" fmla="*/ 0 w 4096"/>
                <a:gd name="T33" fmla="*/ 0 h 3452"/>
                <a:gd name="T34" fmla="*/ 0 w 4096"/>
                <a:gd name="T35" fmla="*/ 2054 h 3452"/>
                <a:gd name="T36" fmla="*/ 631 w 4096"/>
                <a:gd name="T37" fmla="*/ 2054 h 3452"/>
                <a:gd name="T38" fmla="*/ 887 w 4096"/>
                <a:gd name="T39" fmla="*/ 2054 h 3452"/>
                <a:gd name="T40" fmla="*/ 334 w 4096"/>
                <a:gd name="T41" fmla="*/ 332 h 3452"/>
                <a:gd name="T42" fmla="*/ 804 w 4096"/>
                <a:gd name="T43" fmla="*/ 332 h 3452"/>
                <a:gd name="T44" fmla="*/ 804 w 4096"/>
                <a:gd name="T45" fmla="*/ 1123 h 3452"/>
                <a:gd name="T46" fmla="*/ 1036 w 4096"/>
                <a:gd name="T47" fmla="*/ 1123 h 3452"/>
                <a:gd name="T48" fmla="*/ 1812 w 4096"/>
                <a:gd name="T49" fmla="*/ 1123 h 3452"/>
                <a:gd name="T50" fmla="*/ 1812 w 4096"/>
                <a:gd name="T51" fmla="*/ 332 h 3452"/>
                <a:gd name="T52" fmla="*/ 2284 w 4096"/>
                <a:gd name="T53" fmla="*/ 332 h 3452"/>
                <a:gd name="T54" fmla="*/ 2284 w 4096"/>
                <a:gd name="T55" fmla="*/ 1123 h 3452"/>
                <a:gd name="T56" fmla="*/ 2513 w 4096"/>
                <a:gd name="T57" fmla="*/ 1123 h 3452"/>
                <a:gd name="T58" fmla="*/ 3060 w 4096"/>
                <a:gd name="T59" fmla="*/ 1123 h 3452"/>
                <a:gd name="T60" fmla="*/ 3292 w 4096"/>
                <a:gd name="T61" fmla="*/ 1123 h 3452"/>
                <a:gd name="T62" fmla="*/ 3292 w 4096"/>
                <a:gd name="T63" fmla="*/ 332 h 3452"/>
                <a:gd name="T64" fmla="*/ 3762 w 4096"/>
                <a:gd name="T65" fmla="*/ 332 h 3452"/>
                <a:gd name="T66" fmla="*/ 3762 w 4096"/>
                <a:gd name="T67" fmla="*/ 1720 h 3452"/>
                <a:gd name="T68" fmla="*/ 3526 w 4096"/>
                <a:gd name="T69" fmla="*/ 1720 h 3452"/>
                <a:gd name="T70" fmla="*/ 3125 w 4096"/>
                <a:gd name="T71" fmla="*/ 1720 h 3452"/>
                <a:gd name="T72" fmla="*/ 2910 w 4096"/>
                <a:gd name="T73" fmla="*/ 1720 h 3452"/>
                <a:gd name="T74" fmla="*/ 2754 w 4096"/>
                <a:gd name="T75" fmla="*/ 3120 h 3452"/>
                <a:gd name="T76" fmla="*/ 1342 w 4096"/>
                <a:gd name="T77" fmla="*/ 3120 h 3452"/>
                <a:gd name="T78" fmla="*/ 1184 w 4096"/>
                <a:gd name="T79" fmla="*/ 1720 h 3452"/>
                <a:gd name="T80" fmla="*/ 971 w 4096"/>
                <a:gd name="T81" fmla="*/ 1720 h 3452"/>
                <a:gd name="T82" fmla="*/ 631 w 4096"/>
                <a:gd name="T83" fmla="*/ 1720 h 3452"/>
                <a:gd name="T84" fmla="*/ 334 w 4096"/>
                <a:gd name="T85" fmla="*/ 1720 h 3452"/>
                <a:gd name="T86" fmla="*/ 334 w 4096"/>
                <a:gd name="T87" fmla="*/ 332 h 3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96" h="3452">
                  <a:moveTo>
                    <a:pt x="887" y="2054"/>
                  </a:moveTo>
                  <a:lnTo>
                    <a:pt x="1042" y="3452"/>
                  </a:lnTo>
                  <a:lnTo>
                    <a:pt x="3054" y="3452"/>
                  </a:lnTo>
                  <a:lnTo>
                    <a:pt x="3209" y="2054"/>
                  </a:lnTo>
                  <a:lnTo>
                    <a:pt x="3526" y="2054"/>
                  </a:lnTo>
                  <a:lnTo>
                    <a:pt x="4096" y="2054"/>
                  </a:lnTo>
                  <a:lnTo>
                    <a:pt x="4096" y="0"/>
                  </a:lnTo>
                  <a:lnTo>
                    <a:pt x="2958" y="0"/>
                  </a:lnTo>
                  <a:lnTo>
                    <a:pt x="2958" y="165"/>
                  </a:lnTo>
                  <a:lnTo>
                    <a:pt x="2958" y="791"/>
                  </a:lnTo>
                  <a:lnTo>
                    <a:pt x="2616" y="791"/>
                  </a:lnTo>
                  <a:lnTo>
                    <a:pt x="2616" y="0"/>
                  </a:lnTo>
                  <a:lnTo>
                    <a:pt x="1480" y="0"/>
                  </a:lnTo>
                  <a:lnTo>
                    <a:pt x="1480" y="791"/>
                  </a:lnTo>
                  <a:lnTo>
                    <a:pt x="1138" y="791"/>
                  </a:lnTo>
                  <a:lnTo>
                    <a:pt x="1138" y="0"/>
                  </a:lnTo>
                  <a:lnTo>
                    <a:pt x="0" y="0"/>
                  </a:lnTo>
                  <a:lnTo>
                    <a:pt x="0" y="2054"/>
                  </a:lnTo>
                  <a:lnTo>
                    <a:pt x="631" y="2054"/>
                  </a:lnTo>
                  <a:lnTo>
                    <a:pt x="887" y="2054"/>
                  </a:lnTo>
                  <a:close/>
                  <a:moveTo>
                    <a:pt x="334" y="332"/>
                  </a:moveTo>
                  <a:lnTo>
                    <a:pt x="804" y="332"/>
                  </a:lnTo>
                  <a:lnTo>
                    <a:pt x="804" y="1123"/>
                  </a:lnTo>
                  <a:lnTo>
                    <a:pt x="1036" y="1123"/>
                  </a:lnTo>
                  <a:lnTo>
                    <a:pt x="1812" y="1123"/>
                  </a:lnTo>
                  <a:lnTo>
                    <a:pt x="1812" y="332"/>
                  </a:lnTo>
                  <a:lnTo>
                    <a:pt x="2284" y="332"/>
                  </a:lnTo>
                  <a:lnTo>
                    <a:pt x="2284" y="1123"/>
                  </a:lnTo>
                  <a:lnTo>
                    <a:pt x="2513" y="1123"/>
                  </a:lnTo>
                  <a:lnTo>
                    <a:pt x="3060" y="1123"/>
                  </a:lnTo>
                  <a:lnTo>
                    <a:pt x="3292" y="1123"/>
                  </a:lnTo>
                  <a:lnTo>
                    <a:pt x="3292" y="332"/>
                  </a:lnTo>
                  <a:lnTo>
                    <a:pt x="3762" y="332"/>
                  </a:lnTo>
                  <a:lnTo>
                    <a:pt x="3762" y="1720"/>
                  </a:lnTo>
                  <a:lnTo>
                    <a:pt x="3526" y="1720"/>
                  </a:lnTo>
                  <a:lnTo>
                    <a:pt x="3125" y="1720"/>
                  </a:lnTo>
                  <a:lnTo>
                    <a:pt x="2910" y="1720"/>
                  </a:lnTo>
                  <a:lnTo>
                    <a:pt x="2754" y="3120"/>
                  </a:lnTo>
                  <a:lnTo>
                    <a:pt x="1342" y="3120"/>
                  </a:lnTo>
                  <a:lnTo>
                    <a:pt x="1184" y="1720"/>
                  </a:lnTo>
                  <a:lnTo>
                    <a:pt x="971" y="1720"/>
                  </a:lnTo>
                  <a:lnTo>
                    <a:pt x="631" y="1720"/>
                  </a:lnTo>
                  <a:lnTo>
                    <a:pt x="334" y="1720"/>
                  </a:lnTo>
                  <a:lnTo>
                    <a:pt x="334" y="3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4" name="Freeform 7"/>
            <p:cNvSpPr>
              <a:spLocks/>
            </p:cNvSpPr>
            <p:nvPr userDrawn="1"/>
          </p:nvSpPr>
          <p:spPr bwMode="black">
            <a:xfrm>
              <a:off x="4463854" y="5526827"/>
              <a:ext cx="467796" cy="474721"/>
            </a:xfrm>
            <a:custGeom>
              <a:avLst/>
              <a:gdLst>
                <a:gd name="T0" fmla="*/ 372 w 743"/>
                <a:gd name="T1" fmla="*/ 349 h 754"/>
                <a:gd name="T2" fmla="*/ 368 w 743"/>
                <a:gd name="T3" fmla="*/ 349 h 754"/>
                <a:gd name="T4" fmla="*/ 199 w 743"/>
                <a:gd name="T5" fmla="*/ 0 h 754"/>
                <a:gd name="T6" fmla="*/ 0 w 743"/>
                <a:gd name="T7" fmla="*/ 0 h 754"/>
                <a:gd name="T8" fmla="*/ 276 w 743"/>
                <a:gd name="T9" fmla="*/ 522 h 754"/>
                <a:gd name="T10" fmla="*/ 276 w 743"/>
                <a:gd name="T11" fmla="*/ 754 h 754"/>
                <a:gd name="T12" fmla="*/ 464 w 743"/>
                <a:gd name="T13" fmla="*/ 754 h 754"/>
                <a:gd name="T14" fmla="*/ 464 w 743"/>
                <a:gd name="T15" fmla="*/ 522 h 754"/>
                <a:gd name="T16" fmla="*/ 743 w 743"/>
                <a:gd name="T17" fmla="*/ 0 h 754"/>
                <a:gd name="T18" fmla="*/ 541 w 743"/>
                <a:gd name="T19" fmla="*/ 0 h 754"/>
                <a:gd name="T20" fmla="*/ 372 w 743"/>
                <a:gd name="T21" fmla="*/ 349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3" h="754">
                  <a:moveTo>
                    <a:pt x="372" y="349"/>
                  </a:moveTo>
                  <a:lnTo>
                    <a:pt x="368" y="349"/>
                  </a:lnTo>
                  <a:lnTo>
                    <a:pt x="199" y="0"/>
                  </a:lnTo>
                  <a:lnTo>
                    <a:pt x="0" y="0"/>
                  </a:lnTo>
                  <a:lnTo>
                    <a:pt x="276" y="522"/>
                  </a:lnTo>
                  <a:lnTo>
                    <a:pt x="276" y="754"/>
                  </a:lnTo>
                  <a:lnTo>
                    <a:pt x="464" y="754"/>
                  </a:lnTo>
                  <a:lnTo>
                    <a:pt x="464" y="522"/>
                  </a:lnTo>
                  <a:lnTo>
                    <a:pt x="743" y="0"/>
                  </a:lnTo>
                  <a:lnTo>
                    <a:pt x="541" y="0"/>
                  </a:lnTo>
                  <a:lnTo>
                    <a:pt x="372" y="3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5" name="Freeform 8"/>
            <p:cNvSpPr>
              <a:spLocks/>
            </p:cNvSpPr>
            <p:nvPr userDrawn="1"/>
          </p:nvSpPr>
          <p:spPr bwMode="black">
            <a:xfrm>
              <a:off x="4962500" y="5526827"/>
              <a:ext cx="308506" cy="474721"/>
            </a:xfrm>
            <a:custGeom>
              <a:avLst/>
              <a:gdLst>
                <a:gd name="T0" fmla="*/ 179 w 490"/>
                <a:gd name="T1" fmla="*/ 0 h 754"/>
                <a:gd name="T2" fmla="*/ 0 w 490"/>
                <a:gd name="T3" fmla="*/ 0 h 754"/>
                <a:gd name="T4" fmla="*/ 0 w 490"/>
                <a:gd name="T5" fmla="*/ 754 h 754"/>
                <a:gd name="T6" fmla="*/ 490 w 490"/>
                <a:gd name="T7" fmla="*/ 754 h 754"/>
                <a:gd name="T8" fmla="*/ 490 w 490"/>
                <a:gd name="T9" fmla="*/ 595 h 754"/>
                <a:gd name="T10" fmla="*/ 179 w 490"/>
                <a:gd name="T11" fmla="*/ 595 h 754"/>
                <a:gd name="T12" fmla="*/ 179 w 490"/>
                <a:gd name="T13" fmla="*/ 0 h 754"/>
              </a:gdLst>
              <a:ahLst/>
              <a:cxnLst>
                <a:cxn ang="0">
                  <a:pos x="T0" y="T1"/>
                </a:cxn>
                <a:cxn ang="0">
                  <a:pos x="T2" y="T3"/>
                </a:cxn>
                <a:cxn ang="0">
                  <a:pos x="T4" y="T5"/>
                </a:cxn>
                <a:cxn ang="0">
                  <a:pos x="T6" y="T7"/>
                </a:cxn>
                <a:cxn ang="0">
                  <a:pos x="T8" y="T9"/>
                </a:cxn>
                <a:cxn ang="0">
                  <a:pos x="T10" y="T11"/>
                </a:cxn>
                <a:cxn ang="0">
                  <a:pos x="T12" y="T13"/>
                </a:cxn>
              </a:cxnLst>
              <a:rect l="0" t="0" r="r" b="b"/>
              <a:pathLst>
                <a:path w="490" h="754">
                  <a:moveTo>
                    <a:pt x="179" y="0"/>
                  </a:moveTo>
                  <a:lnTo>
                    <a:pt x="0" y="0"/>
                  </a:lnTo>
                  <a:lnTo>
                    <a:pt x="0" y="754"/>
                  </a:lnTo>
                  <a:lnTo>
                    <a:pt x="490" y="754"/>
                  </a:lnTo>
                  <a:lnTo>
                    <a:pt x="490" y="595"/>
                  </a:lnTo>
                  <a:lnTo>
                    <a:pt x="179" y="595"/>
                  </a:lnTo>
                  <a:lnTo>
                    <a:pt x="17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6" name="Rectangle 9"/>
            <p:cNvSpPr>
              <a:spLocks noChangeArrowheads="1"/>
            </p:cNvSpPr>
            <p:nvPr userDrawn="1"/>
          </p:nvSpPr>
          <p:spPr bwMode="black">
            <a:xfrm>
              <a:off x="5326411" y="5526827"/>
              <a:ext cx="111440" cy="47472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7" name="Freeform 10"/>
            <p:cNvSpPr>
              <a:spLocks noEditPoints="1"/>
            </p:cNvSpPr>
            <p:nvPr userDrawn="1"/>
          </p:nvSpPr>
          <p:spPr bwMode="black">
            <a:xfrm>
              <a:off x="5506478" y="5526827"/>
              <a:ext cx="363911" cy="474721"/>
            </a:xfrm>
            <a:custGeom>
              <a:avLst/>
              <a:gdLst>
                <a:gd name="T0" fmla="*/ 139 w 578"/>
                <a:gd name="T1" fmla="*/ 0 h 754"/>
                <a:gd name="T2" fmla="*/ 0 w 578"/>
                <a:gd name="T3" fmla="*/ 138 h 754"/>
                <a:gd name="T4" fmla="*/ 0 w 578"/>
                <a:gd name="T5" fmla="*/ 616 h 754"/>
                <a:gd name="T6" fmla="*/ 139 w 578"/>
                <a:gd name="T7" fmla="*/ 754 h 754"/>
                <a:gd name="T8" fmla="*/ 440 w 578"/>
                <a:gd name="T9" fmla="*/ 754 h 754"/>
                <a:gd name="T10" fmla="*/ 578 w 578"/>
                <a:gd name="T11" fmla="*/ 616 h 754"/>
                <a:gd name="T12" fmla="*/ 578 w 578"/>
                <a:gd name="T13" fmla="*/ 138 h 754"/>
                <a:gd name="T14" fmla="*/ 440 w 578"/>
                <a:gd name="T15" fmla="*/ 0 h 754"/>
                <a:gd name="T16" fmla="*/ 139 w 578"/>
                <a:gd name="T17" fmla="*/ 0 h 754"/>
                <a:gd name="T18" fmla="*/ 400 w 578"/>
                <a:gd name="T19" fmla="*/ 560 h 754"/>
                <a:gd name="T20" fmla="*/ 367 w 578"/>
                <a:gd name="T21" fmla="*/ 595 h 754"/>
                <a:gd name="T22" fmla="*/ 212 w 578"/>
                <a:gd name="T23" fmla="*/ 595 h 754"/>
                <a:gd name="T24" fmla="*/ 179 w 578"/>
                <a:gd name="T25" fmla="*/ 560 h 754"/>
                <a:gd name="T26" fmla="*/ 179 w 578"/>
                <a:gd name="T27" fmla="*/ 194 h 754"/>
                <a:gd name="T28" fmla="*/ 212 w 578"/>
                <a:gd name="T29" fmla="*/ 159 h 754"/>
                <a:gd name="T30" fmla="*/ 367 w 578"/>
                <a:gd name="T31" fmla="*/ 159 h 754"/>
                <a:gd name="T32" fmla="*/ 400 w 578"/>
                <a:gd name="T33" fmla="*/ 194 h 754"/>
                <a:gd name="T34" fmla="*/ 400 w 578"/>
                <a:gd name="T35" fmla="*/ 560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8" h="754">
                  <a:moveTo>
                    <a:pt x="139" y="0"/>
                  </a:moveTo>
                  <a:lnTo>
                    <a:pt x="0" y="138"/>
                  </a:lnTo>
                  <a:lnTo>
                    <a:pt x="0" y="616"/>
                  </a:lnTo>
                  <a:lnTo>
                    <a:pt x="139" y="754"/>
                  </a:lnTo>
                  <a:lnTo>
                    <a:pt x="440" y="754"/>
                  </a:lnTo>
                  <a:lnTo>
                    <a:pt x="578" y="616"/>
                  </a:lnTo>
                  <a:lnTo>
                    <a:pt x="578" y="138"/>
                  </a:lnTo>
                  <a:lnTo>
                    <a:pt x="440" y="0"/>
                  </a:lnTo>
                  <a:lnTo>
                    <a:pt x="139" y="0"/>
                  </a:lnTo>
                  <a:close/>
                  <a:moveTo>
                    <a:pt x="400" y="560"/>
                  </a:moveTo>
                  <a:lnTo>
                    <a:pt x="367" y="595"/>
                  </a:lnTo>
                  <a:lnTo>
                    <a:pt x="212" y="595"/>
                  </a:lnTo>
                  <a:lnTo>
                    <a:pt x="179" y="560"/>
                  </a:lnTo>
                  <a:lnTo>
                    <a:pt x="179" y="194"/>
                  </a:lnTo>
                  <a:lnTo>
                    <a:pt x="212" y="159"/>
                  </a:lnTo>
                  <a:lnTo>
                    <a:pt x="367" y="159"/>
                  </a:lnTo>
                  <a:lnTo>
                    <a:pt x="400" y="194"/>
                  </a:lnTo>
                  <a:lnTo>
                    <a:pt x="400" y="5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8" name="Freeform 11"/>
            <p:cNvSpPr>
              <a:spLocks noEditPoints="1"/>
            </p:cNvSpPr>
            <p:nvPr userDrawn="1"/>
          </p:nvSpPr>
          <p:spPr bwMode="black">
            <a:xfrm>
              <a:off x="5939645" y="5526827"/>
              <a:ext cx="363911" cy="474721"/>
            </a:xfrm>
            <a:custGeom>
              <a:avLst/>
              <a:gdLst>
                <a:gd name="T0" fmla="*/ 0 w 578"/>
                <a:gd name="T1" fmla="*/ 0 h 754"/>
                <a:gd name="T2" fmla="*/ 0 w 578"/>
                <a:gd name="T3" fmla="*/ 754 h 754"/>
                <a:gd name="T4" fmla="*/ 178 w 578"/>
                <a:gd name="T5" fmla="*/ 754 h 754"/>
                <a:gd name="T6" fmla="*/ 178 w 578"/>
                <a:gd name="T7" fmla="*/ 535 h 754"/>
                <a:gd name="T8" fmla="*/ 439 w 578"/>
                <a:gd name="T9" fmla="*/ 535 h 754"/>
                <a:gd name="T10" fmla="*/ 578 w 578"/>
                <a:gd name="T11" fmla="*/ 397 h 754"/>
                <a:gd name="T12" fmla="*/ 578 w 578"/>
                <a:gd name="T13" fmla="*/ 138 h 754"/>
                <a:gd name="T14" fmla="*/ 439 w 578"/>
                <a:gd name="T15" fmla="*/ 0 h 754"/>
                <a:gd name="T16" fmla="*/ 0 w 578"/>
                <a:gd name="T17" fmla="*/ 0 h 754"/>
                <a:gd name="T18" fmla="*/ 399 w 578"/>
                <a:gd name="T19" fmla="*/ 343 h 754"/>
                <a:gd name="T20" fmla="*/ 368 w 578"/>
                <a:gd name="T21" fmla="*/ 376 h 754"/>
                <a:gd name="T22" fmla="*/ 178 w 578"/>
                <a:gd name="T23" fmla="*/ 376 h 754"/>
                <a:gd name="T24" fmla="*/ 178 w 578"/>
                <a:gd name="T25" fmla="*/ 159 h 754"/>
                <a:gd name="T26" fmla="*/ 366 w 578"/>
                <a:gd name="T27" fmla="*/ 159 h 754"/>
                <a:gd name="T28" fmla="*/ 399 w 578"/>
                <a:gd name="T29" fmla="*/ 194 h 754"/>
                <a:gd name="T30" fmla="*/ 399 w 578"/>
                <a:gd name="T31" fmla="*/ 343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8" h="754">
                  <a:moveTo>
                    <a:pt x="0" y="0"/>
                  </a:moveTo>
                  <a:lnTo>
                    <a:pt x="0" y="754"/>
                  </a:lnTo>
                  <a:lnTo>
                    <a:pt x="178" y="754"/>
                  </a:lnTo>
                  <a:lnTo>
                    <a:pt x="178" y="535"/>
                  </a:lnTo>
                  <a:lnTo>
                    <a:pt x="439" y="535"/>
                  </a:lnTo>
                  <a:lnTo>
                    <a:pt x="578" y="397"/>
                  </a:lnTo>
                  <a:lnTo>
                    <a:pt x="578" y="138"/>
                  </a:lnTo>
                  <a:lnTo>
                    <a:pt x="439" y="0"/>
                  </a:lnTo>
                  <a:lnTo>
                    <a:pt x="0" y="0"/>
                  </a:lnTo>
                  <a:close/>
                  <a:moveTo>
                    <a:pt x="399" y="343"/>
                  </a:moveTo>
                  <a:lnTo>
                    <a:pt x="368" y="376"/>
                  </a:lnTo>
                  <a:lnTo>
                    <a:pt x="178" y="376"/>
                  </a:lnTo>
                  <a:lnTo>
                    <a:pt x="178" y="159"/>
                  </a:lnTo>
                  <a:lnTo>
                    <a:pt x="366" y="159"/>
                  </a:lnTo>
                  <a:lnTo>
                    <a:pt x="399" y="194"/>
                  </a:lnTo>
                  <a:lnTo>
                    <a:pt x="399"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9" name="Rectangle 12"/>
            <p:cNvSpPr>
              <a:spLocks noChangeArrowheads="1"/>
            </p:cNvSpPr>
            <p:nvPr userDrawn="1"/>
          </p:nvSpPr>
          <p:spPr bwMode="black">
            <a:xfrm>
              <a:off x="6365887" y="5526827"/>
              <a:ext cx="111440" cy="47472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0" name="Freeform 13"/>
            <p:cNvSpPr>
              <a:spLocks/>
            </p:cNvSpPr>
            <p:nvPr userDrawn="1"/>
          </p:nvSpPr>
          <p:spPr bwMode="black">
            <a:xfrm>
              <a:off x="6536510" y="5526827"/>
              <a:ext cx="358874" cy="474721"/>
            </a:xfrm>
            <a:custGeom>
              <a:avLst/>
              <a:gdLst>
                <a:gd name="T0" fmla="*/ 192 w 570"/>
                <a:gd name="T1" fmla="*/ 265 h 754"/>
                <a:gd name="T2" fmla="*/ 192 w 570"/>
                <a:gd name="T3" fmla="*/ 194 h 754"/>
                <a:gd name="T4" fmla="*/ 227 w 570"/>
                <a:gd name="T5" fmla="*/ 159 h 754"/>
                <a:gd name="T6" fmla="*/ 555 w 570"/>
                <a:gd name="T7" fmla="*/ 159 h 754"/>
                <a:gd name="T8" fmla="*/ 555 w 570"/>
                <a:gd name="T9" fmla="*/ 0 h 754"/>
                <a:gd name="T10" fmla="*/ 154 w 570"/>
                <a:gd name="T11" fmla="*/ 0 h 754"/>
                <a:gd name="T12" fmla="*/ 15 w 570"/>
                <a:gd name="T13" fmla="*/ 138 h 754"/>
                <a:gd name="T14" fmla="*/ 15 w 570"/>
                <a:gd name="T15" fmla="*/ 315 h 754"/>
                <a:gd name="T16" fmla="*/ 94 w 570"/>
                <a:gd name="T17" fmla="*/ 409 h 754"/>
                <a:gd name="T18" fmla="*/ 392 w 570"/>
                <a:gd name="T19" fmla="*/ 489 h 754"/>
                <a:gd name="T20" fmla="*/ 392 w 570"/>
                <a:gd name="T21" fmla="*/ 560 h 754"/>
                <a:gd name="T22" fmla="*/ 359 w 570"/>
                <a:gd name="T23" fmla="*/ 595 h 754"/>
                <a:gd name="T24" fmla="*/ 0 w 570"/>
                <a:gd name="T25" fmla="*/ 595 h 754"/>
                <a:gd name="T26" fmla="*/ 0 w 570"/>
                <a:gd name="T27" fmla="*/ 754 h 754"/>
                <a:gd name="T28" fmla="*/ 432 w 570"/>
                <a:gd name="T29" fmla="*/ 754 h 754"/>
                <a:gd name="T30" fmla="*/ 570 w 570"/>
                <a:gd name="T31" fmla="*/ 616 h 754"/>
                <a:gd name="T32" fmla="*/ 570 w 570"/>
                <a:gd name="T33" fmla="*/ 439 h 754"/>
                <a:gd name="T34" fmla="*/ 492 w 570"/>
                <a:gd name="T35" fmla="*/ 345 h 754"/>
                <a:gd name="T36" fmla="*/ 192 w 570"/>
                <a:gd name="T37" fmla="*/ 265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0" h="754">
                  <a:moveTo>
                    <a:pt x="192" y="265"/>
                  </a:moveTo>
                  <a:lnTo>
                    <a:pt x="192" y="194"/>
                  </a:lnTo>
                  <a:lnTo>
                    <a:pt x="227" y="159"/>
                  </a:lnTo>
                  <a:lnTo>
                    <a:pt x="555" y="159"/>
                  </a:lnTo>
                  <a:lnTo>
                    <a:pt x="555" y="0"/>
                  </a:lnTo>
                  <a:lnTo>
                    <a:pt x="154" y="0"/>
                  </a:lnTo>
                  <a:lnTo>
                    <a:pt x="15" y="138"/>
                  </a:lnTo>
                  <a:lnTo>
                    <a:pt x="15" y="315"/>
                  </a:lnTo>
                  <a:lnTo>
                    <a:pt x="94" y="409"/>
                  </a:lnTo>
                  <a:lnTo>
                    <a:pt x="392" y="489"/>
                  </a:lnTo>
                  <a:lnTo>
                    <a:pt x="392" y="560"/>
                  </a:lnTo>
                  <a:lnTo>
                    <a:pt x="359" y="595"/>
                  </a:lnTo>
                  <a:lnTo>
                    <a:pt x="0" y="595"/>
                  </a:lnTo>
                  <a:lnTo>
                    <a:pt x="0" y="754"/>
                  </a:lnTo>
                  <a:lnTo>
                    <a:pt x="432" y="754"/>
                  </a:lnTo>
                  <a:lnTo>
                    <a:pt x="570" y="616"/>
                  </a:lnTo>
                  <a:lnTo>
                    <a:pt x="570" y="439"/>
                  </a:lnTo>
                  <a:lnTo>
                    <a:pt x="492" y="345"/>
                  </a:lnTo>
                  <a:lnTo>
                    <a:pt x="192" y="2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1" name="Freeform 14"/>
            <p:cNvSpPr>
              <a:spLocks/>
            </p:cNvSpPr>
            <p:nvPr userDrawn="1"/>
          </p:nvSpPr>
          <p:spPr bwMode="black">
            <a:xfrm>
              <a:off x="6925605" y="5526827"/>
              <a:ext cx="378392" cy="474721"/>
            </a:xfrm>
            <a:custGeom>
              <a:avLst/>
              <a:gdLst>
                <a:gd name="T0" fmla="*/ 0 w 601"/>
                <a:gd name="T1" fmla="*/ 159 h 754"/>
                <a:gd name="T2" fmla="*/ 211 w 601"/>
                <a:gd name="T3" fmla="*/ 159 h 754"/>
                <a:gd name="T4" fmla="*/ 211 w 601"/>
                <a:gd name="T5" fmla="*/ 754 h 754"/>
                <a:gd name="T6" fmla="*/ 390 w 601"/>
                <a:gd name="T7" fmla="*/ 754 h 754"/>
                <a:gd name="T8" fmla="*/ 390 w 601"/>
                <a:gd name="T9" fmla="*/ 159 h 754"/>
                <a:gd name="T10" fmla="*/ 601 w 601"/>
                <a:gd name="T11" fmla="*/ 159 h 754"/>
                <a:gd name="T12" fmla="*/ 601 w 601"/>
                <a:gd name="T13" fmla="*/ 0 h 754"/>
                <a:gd name="T14" fmla="*/ 0 w 601"/>
                <a:gd name="T15" fmla="*/ 0 h 754"/>
                <a:gd name="T16" fmla="*/ 0 w 601"/>
                <a:gd name="T17" fmla="*/ 159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1" h="754">
                  <a:moveTo>
                    <a:pt x="0" y="159"/>
                  </a:moveTo>
                  <a:lnTo>
                    <a:pt x="211" y="159"/>
                  </a:lnTo>
                  <a:lnTo>
                    <a:pt x="211" y="754"/>
                  </a:lnTo>
                  <a:lnTo>
                    <a:pt x="390" y="754"/>
                  </a:lnTo>
                  <a:lnTo>
                    <a:pt x="390" y="159"/>
                  </a:lnTo>
                  <a:lnTo>
                    <a:pt x="601" y="159"/>
                  </a:lnTo>
                  <a:lnTo>
                    <a:pt x="601" y="0"/>
                  </a:lnTo>
                  <a:lnTo>
                    <a:pt x="0" y="0"/>
                  </a:lnTo>
                  <a:lnTo>
                    <a:pt x="0"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2" name="Freeform 15"/>
            <p:cNvSpPr>
              <a:spLocks noEditPoints="1"/>
            </p:cNvSpPr>
            <p:nvPr userDrawn="1"/>
          </p:nvSpPr>
          <p:spPr bwMode="black">
            <a:xfrm>
              <a:off x="7344921" y="5526827"/>
              <a:ext cx="362652" cy="474721"/>
            </a:xfrm>
            <a:custGeom>
              <a:avLst/>
              <a:gdLst>
                <a:gd name="T0" fmla="*/ 440 w 576"/>
                <a:gd name="T1" fmla="*/ 0 h 754"/>
                <a:gd name="T2" fmla="*/ 139 w 576"/>
                <a:gd name="T3" fmla="*/ 0 h 754"/>
                <a:gd name="T4" fmla="*/ 0 w 576"/>
                <a:gd name="T5" fmla="*/ 138 h 754"/>
                <a:gd name="T6" fmla="*/ 0 w 576"/>
                <a:gd name="T7" fmla="*/ 616 h 754"/>
                <a:gd name="T8" fmla="*/ 139 w 576"/>
                <a:gd name="T9" fmla="*/ 754 h 754"/>
                <a:gd name="T10" fmla="*/ 440 w 576"/>
                <a:gd name="T11" fmla="*/ 754 h 754"/>
                <a:gd name="T12" fmla="*/ 576 w 576"/>
                <a:gd name="T13" fmla="*/ 616 h 754"/>
                <a:gd name="T14" fmla="*/ 576 w 576"/>
                <a:gd name="T15" fmla="*/ 138 h 754"/>
                <a:gd name="T16" fmla="*/ 440 w 576"/>
                <a:gd name="T17" fmla="*/ 0 h 754"/>
                <a:gd name="T18" fmla="*/ 400 w 576"/>
                <a:gd name="T19" fmla="*/ 560 h 754"/>
                <a:gd name="T20" fmla="*/ 367 w 576"/>
                <a:gd name="T21" fmla="*/ 595 h 754"/>
                <a:gd name="T22" fmla="*/ 210 w 576"/>
                <a:gd name="T23" fmla="*/ 595 h 754"/>
                <a:gd name="T24" fmla="*/ 177 w 576"/>
                <a:gd name="T25" fmla="*/ 560 h 754"/>
                <a:gd name="T26" fmla="*/ 177 w 576"/>
                <a:gd name="T27" fmla="*/ 194 h 754"/>
                <a:gd name="T28" fmla="*/ 212 w 576"/>
                <a:gd name="T29" fmla="*/ 159 h 754"/>
                <a:gd name="T30" fmla="*/ 367 w 576"/>
                <a:gd name="T31" fmla="*/ 159 h 754"/>
                <a:gd name="T32" fmla="*/ 400 w 576"/>
                <a:gd name="T33" fmla="*/ 194 h 754"/>
                <a:gd name="T34" fmla="*/ 400 w 576"/>
                <a:gd name="T35" fmla="*/ 560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6" h="754">
                  <a:moveTo>
                    <a:pt x="440" y="0"/>
                  </a:moveTo>
                  <a:lnTo>
                    <a:pt x="139" y="0"/>
                  </a:lnTo>
                  <a:lnTo>
                    <a:pt x="0" y="138"/>
                  </a:lnTo>
                  <a:lnTo>
                    <a:pt x="0" y="616"/>
                  </a:lnTo>
                  <a:lnTo>
                    <a:pt x="139" y="754"/>
                  </a:lnTo>
                  <a:lnTo>
                    <a:pt x="440" y="754"/>
                  </a:lnTo>
                  <a:lnTo>
                    <a:pt x="576" y="616"/>
                  </a:lnTo>
                  <a:lnTo>
                    <a:pt x="576" y="138"/>
                  </a:lnTo>
                  <a:lnTo>
                    <a:pt x="440" y="0"/>
                  </a:lnTo>
                  <a:close/>
                  <a:moveTo>
                    <a:pt x="400" y="560"/>
                  </a:moveTo>
                  <a:lnTo>
                    <a:pt x="367" y="595"/>
                  </a:lnTo>
                  <a:lnTo>
                    <a:pt x="210" y="595"/>
                  </a:lnTo>
                  <a:lnTo>
                    <a:pt x="177" y="560"/>
                  </a:lnTo>
                  <a:lnTo>
                    <a:pt x="177" y="194"/>
                  </a:lnTo>
                  <a:lnTo>
                    <a:pt x="212" y="159"/>
                  </a:lnTo>
                  <a:lnTo>
                    <a:pt x="367" y="159"/>
                  </a:lnTo>
                  <a:lnTo>
                    <a:pt x="400" y="194"/>
                  </a:lnTo>
                  <a:lnTo>
                    <a:pt x="400" y="5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3" name="Freeform 16"/>
            <p:cNvSpPr>
              <a:spLocks/>
            </p:cNvSpPr>
            <p:nvPr userDrawn="1"/>
          </p:nvSpPr>
          <p:spPr bwMode="black">
            <a:xfrm>
              <a:off x="6700836" y="4919889"/>
              <a:ext cx="404835" cy="474721"/>
            </a:xfrm>
            <a:custGeom>
              <a:avLst/>
              <a:gdLst>
                <a:gd name="T0" fmla="*/ 643 w 643"/>
                <a:gd name="T1" fmla="*/ 754 h 754"/>
                <a:gd name="T2" fmla="*/ 643 w 643"/>
                <a:gd name="T3" fmla="*/ 0 h 754"/>
                <a:gd name="T4" fmla="*/ 465 w 643"/>
                <a:gd name="T5" fmla="*/ 0 h 754"/>
                <a:gd name="T6" fmla="*/ 476 w 643"/>
                <a:gd name="T7" fmla="*/ 476 h 754"/>
                <a:gd name="T8" fmla="*/ 192 w 643"/>
                <a:gd name="T9" fmla="*/ 0 h 754"/>
                <a:gd name="T10" fmla="*/ 0 w 643"/>
                <a:gd name="T11" fmla="*/ 0 h 754"/>
                <a:gd name="T12" fmla="*/ 0 w 643"/>
                <a:gd name="T13" fmla="*/ 754 h 754"/>
                <a:gd name="T14" fmla="*/ 177 w 643"/>
                <a:gd name="T15" fmla="*/ 754 h 754"/>
                <a:gd name="T16" fmla="*/ 165 w 643"/>
                <a:gd name="T17" fmla="*/ 278 h 754"/>
                <a:gd name="T18" fmla="*/ 449 w 643"/>
                <a:gd name="T19" fmla="*/ 754 h 754"/>
                <a:gd name="T20" fmla="*/ 643 w 643"/>
                <a:gd name="T21" fmla="*/ 754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3" h="754">
                  <a:moveTo>
                    <a:pt x="643" y="754"/>
                  </a:moveTo>
                  <a:lnTo>
                    <a:pt x="643" y="0"/>
                  </a:lnTo>
                  <a:lnTo>
                    <a:pt x="465" y="0"/>
                  </a:lnTo>
                  <a:lnTo>
                    <a:pt x="476" y="476"/>
                  </a:lnTo>
                  <a:lnTo>
                    <a:pt x="192" y="0"/>
                  </a:lnTo>
                  <a:lnTo>
                    <a:pt x="0" y="0"/>
                  </a:lnTo>
                  <a:lnTo>
                    <a:pt x="0" y="754"/>
                  </a:lnTo>
                  <a:lnTo>
                    <a:pt x="177" y="754"/>
                  </a:lnTo>
                  <a:lnTo>
                    <a:pt x="165" y="278"/>
                  </a:lnTo>
                  <a:lnTo>
                    <a:pt x="449" y="754"/>
                  </a:lnTo>
                  <a:lnTo>
                    <a:pt x="643" y="7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4" name="Freeform 17"/>
            <p:cNvSpPr>
              <a:spLocks noEditPoints="1"/>
            </p:cNvSpPr>
            <p:nvPr userDrawn="1"/>
          </p:nvSpPr>
          <p:spPr bwMode="black">
            <a:xfrm>
              <a:off x="5065755" y="4919889"/>
              <a:ext cx="363911" cy="475981"/>
            </a:xfrm>
            <a:custGeom>
              <a:avLst/>
              <a:gdLst>
                <a:gd name="T0" fmla="*/ 439 w 578"/>
                <a:gd name="T1" fmla="*/ 756 h 756"/>
                <a:gd name="T2" fmla="*/ 578 w 578"/>
                <a:gd name="T3" fmla="*/ 618 h 756"/>
                <a:gd name="T4" fmla="*/ 578 w 578"/>
                <a:gd name="T5" fmla="*/ 138 h 756"/>
                <a:gd name="T6" fmla="*/ 439 w 578"/>
                <a:gd name="T7" fmla="*/ 0 h 756"/>
                <a:gd name="T8" fmla="*/ 138 w 578"/>
                <a:gd name="T9" fmla="*/ 0 h 756"/>
                <a:gd name="T10" fmla="*/ 0 w 578"/>
                <a:gd name="T11" fmla="*/ 138 h 756"/>
                <a:gd name="T12" fmla="*/ 0 w 578"/>
                <a:gd name="T13" fmla="*/ 618 h 756"/>
                <a:gd name="T14" fmla="*/ 138 w 578"/>
                <a:gd name="T15" fmla="*/ 756 h 756"/>
                <a:gd name="T16" fmla="*/ 439 w 578"/>
                <a:gd name="T17" fmla="*/ 756 h 756"/>
                <a:gd name="T18" fmla="*/ 178 w 578"/>
                <a:gd name="T19" fmla="*/ 194 h 756"/>
                <a:gd name="T20" fmla="*/ 211 w 578"/>
                <a:gd name="T21" fmla="*/ 161 h 756"/>
                <a:gd name="T22" fmla="*/ 366 w 578"/>
                <a:gd name="T23" fmla="*/ 161 h 756"/>
                <a:gd name="T24" fmla="*/ 399 w 578"/>
                <a:gd name="T25" fmla="*/ 194 h 756"/>
                <a:gd name="T26" fmla="*/ 399 w 578"/>
                <a:gd name="T27" fmla="*/ 562 h 756"/>
                <a:gd name="T28" fmla="*/ 366 w 578"/>
                <a:gd name="T29" fmla="*/ 595 h 756"/>
                <a:gd name="T30" fmla="*/ 209 w 578"/>
                <a:gd name="T31" fmla="*/ 595 h 756"/>
                <a:gd name="T32" fmla="*/ 178 w 578"/>
                <a:gd name="T33" fmla="*/ 562 h 756"/>
                <a:gd name="T34" fmla="*/ 178 w 578"/>
                <a:gd name="T35" fmla="*/ 194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8" h="756">
                  <a:moveTo>
                    <a:pt x="439" y="756"/>
                  </a:moveTo>
                  <a:lnTo>
                    <a:pt x="578" y="618"/>
                  </a:lnTo>
                  <a:lnTo>
                    <a:pt x="578" y="138"/>
                  </a:lnTo>
                  <a:lnTo>
                    <a:pt x="439" y="0"/>
                  </a:lnTo>
                  <a:lnTo>
                    <a:pt x="138" y="0"/>
                  </a:lnTo>
                  <a:lnTo>
                    <a:pt x="0" y="138"/>
                  </a:lnTo>
                  <a:lnTo>
                    <a:pt x="0" y="618"/>
                  </a:lnTo>
                  <a:lnTo>
                    <a:pt x="138" y="756"/>
                  </a:lnTo>
                  <a:lnTo>
                    <a:pt x="439" y="756"/>
                  </a:lnTo>
                  <a:close/>
                  <a:moveTo>
                    <a:pt x="178" y="194"/>
                  </a:moveTo>
                  <a:lnTo>
                    <a:pt x="211" y="161"/>
                  </a:lnTo>
                  <a:lnTo>
                    <a:pt x="366" y="161"/>
                  </a:lnTo>
                  <a:lnTo>
                    <a:pt x="399" y="194"/>
                  </a:lnTo>
                  <a:lnTo>
                    <a:pt x="399" y="562"/>
                  </a:lnTo>
                  <a:lnTo>
                    <a:pt x="366" y="595"/>
                  </a:lnTo>
                  <a:lnTo>
                    <a:pt x="209" y="595"/>
                  </a:lnTo>
                  <a:lnTo>
                    <a:pt x="178" y="562"/>
                  </a:lnTo>
                  <a:lnTo>
                    <a:pt x="178" y="1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5" name="Freeform 18"/>
            <p:cNvSpPr>
              <a:spLocks/>
            </p:cNvSpPr>
            <p:nvPr userDrawn="1"/>
          </p:nvSpPr>
          <p:spPr bwMode="black">
            <a:xfrm>
              <a:off x="5918868" y="4919889"/>
              <a:ext cx="308506" cy="475981"/>
            </a:xfrm>
            <a:custGeom>
              <a:avLst/>
              <a:gdLst>
                <a:gd name="T0" fmla="*/ 490 w 490"/>
                <a:gd name="T1" fmla="*/ 595 h 756"/>
                <a:gd name="T2" fmla="*/ 179 w 490"/>
                <a:gd name="T3" fmla="*/ 595 h 756"/>
                <a:gd name="T4" fmla="*/ 179 w 490"/>
                <a:gd name="T5" fmla="*/ 0 h 756"/>
                <a:gd name="T6" fmla="*/ 0 w 490"/>
                <a:gd name="T7" fmla="*/ 0 h 756"/>
                <a:gd name="T8" fmla="*/ 0 w 490"/>
                <a:gd name="T9" fmla="*/ 756 h 756"/>
                <a:gd name="T10" fmla="*/ 490 w 490"/>
                <a:gd name="T11" fmla="*/ 756 h 756"/>
                <a:gd name="T12" fmla="*/ 490 w 490"/>
                <a:gd name="T13" fmla="*/ 595 h 756"/>
              </a:gdLst>
              <a:ahLst/>
              <a:cxnLst>
                <a:cxn ang="0">
                  <a:pos x="T0" y="T1"/>
                </a:cxn>
                <a:cxn ang="0">
                  <a:pos x="T2" y="T3"/>
                </a:cxn>
                <a:cxn ang="0">
                  <a:pos x="T4" y="T5"/>
                </a:cxn>
                <a:cxn ang="0">
                  <a:pos x="T6" y="T7"/>
                </a:cxn>
                <a:cxn ang="0">
                  <a:pos x="T8" y="T9"/>
                </a:cxn>
                <a:cxn ang="0">
                  <a:pos x="T10" y="T11"/>
                </a:cxn>
                <a:cxn ang="0">
                  <a:pos x="T12" y="T13"/>
                </a:cxn>
              </a:cxnLst>
              <a:rect l="0" t="0" r="r" b="b"/>
              <a:pathLst>
                <a:path w="490" h="756">
                  <a:moveTo>
                    <a:pt x="490" y="595"/>
                  </a:moveTo>
                  <a:lnTo>
                    <a:pt x="179" y="595"/>
                  </a:lnTo>
                  <a:lnTo>
                    <a:pt x="179" y="0"/>
                  </a:lnTo>
                  <a:lnTo>
                    <a:pt x="0" y="0"/>
                  </a:lnTo>
                  <a:lnTo>
                    <a:pt x="0" y="756"/>
                  </a:lnTo>
                  <a:lnTo>
                    <a:pt x="490" y="756"/>
                  </a:lnTo>
                  <a:lnTo>
                    <a:pt x="490" y="59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6" name="Freeform 19"/>
            <p:cNvSpPr>
              <a:spLocks/>
            </p:cNvSpPr>
            <p:nvPr userDrawn="1"/>
          </p:nvSpPr>
          <p:spPr bwMode="black">
            <a:xfrm>
              <a:off x="5487590" y="4919889"/>
              <a:ext cx="363911" cy="475981"/>
            </a:xfrm>
            <a:custGeom>
              <a:avLst/>
              <a:gdLst>
                <a:gd name="T0" fmla="*/ 439 w 578"/>
                <a:gd name="T1" fmla="*/ 756 h 756"/>
                <a:gd name="T2" fmla="*/ 578 w 578"/>
                <a:gd name="T3" fmla="*/ 618 h 756"/>
                <a:gd name="T4" fmla="*/ 578 w 578"/>
                <a:gd name="T5" fmla="*/ 0 h 756"/>
                <a:gd name="T6" fmla="*/ 399 w 578"/>
                <a:gd name="T7" fmla="*/ 0 h 756"/>
                <a:gd name="T8" fmla="*/ 399 w 578"/>
                <a:gd name="T9" fmla="*/ 557 h 756"/>
                <a:gd name="T10" fmla="*/ 366 w 578"/>
                <a:gd name="T11" fmla="*/ 589 h 756"/>
                <a:gd name="T12" fmla="*/ 211 w 578"/>
                <a:gd name="T13" fmla="*/ 589 h 756"/>
                <a:gd name="T14" fmla="*/ 176 w 578"/>
                <a:gd name="T15" fmla="*/ 557 h 756"/>
                <a:gd name="T16" fmla="*/ 176 w 578"/>
                <a:gd name="T17" fmla="*/ 0 h 756"/>
                <a:gd name="T18" fmla="*/ 0 w 578"/>
                <a:gd name="T19" fmla="*/ 0 h 756"/>
                <a:gd name="T20" fmla="*/ 0 w 578"/>
                <a:gd name="T21" fmla="*/ 618 h 756"/>
                <a:gd name="T22" fmla="*/ 136 w 578"/>
                <a:gd name="T23" fmla="*/ 756 h 756"/>
                <a:gd name="T24" fmla="*/ 439 w 578"/>
                <a:gd name="T25" fmla="*/ 756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8" h="756">
                  <a:moveTo>
                    <a:pt x="439" y="756"/>
                  </a:moveTo>
                  <a:lnTo>
                    <a:pt x="578" y="618"/>
                  </a:lnTo>
                  <a:lnTo>
                    <a:pt x="578" y="0"/>
                  </a:lnTo>
                  <a:lnTo>
                    <a:pt x="399" y="0"/>
                  </a:lnTo>
                  <a:lnTo>
                    <a:pt x="399" y="557"/>
                  </a:lnTo>
                  <a:lnTo>
                    <a:pt x="366" y="589"/>
                  </a:lnTo>
                  <a:lnTo>
                    <a:pt x="211" y="589"/>
                  </a:lnTo>
                  <a:lnTo>
                    <a:pt x="176" y="557"/>
                  </a:lnTo>
                  <a:lnTo>
                    <a:pt x="176" y="0"/>
                  </a:lnTo>
                  <a:lnTo>
                    <a:pt x="0" y="0"/>
                  </a:lnTo>
                  <a:lnTo>
                    <a:pt x="0" y="618"/>
                  </a:lnTo>
                  <a:lnTo>
                    <a:pt x="136" y="756"/>
                  </a:lnTo>
                  <a:lnTo>
                    <a:pt x="439" y="7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7" name="Freeform 20"/>
            <p:cNvSpPr>
              <a:spLocks/>
            </p:cNvSpPr>
            <p:nvPr userDrawn="1"/>
          </p:nvSpPr>
          <p:spPr bwMode="black">
            <a:xfrm>
              <a:off x="6267039" y="4919889"/>
              <a:ext cx="363911" cy="475981"/>
            </a:xfrm>
            <a:custGeom>
              <a:avLst/>
              <a:gdLst>
                <a:gd name="T0" fmla="*/ 578 w 578"/>
                <a:gd name="T1" fmla="*/ 618 h 756"/>
                <a:gd name="T2" fmla="*/ 578 w 578"/>
                <a:gd name="T3" fmla="*/ 0 h 756"/>
                <a:gd name="T4" fmla="*/ 399 w 578"/>
                <a:gd name="T5" fmla="*/ 0 h 756"/>
                <a:gd name="T6" fmla="*/ 399 w 578"/>
                <a:gd name="T7" fmla="*/ 557 h 756"/>
                <a:gd name="T8" fmla="*/ 367 w 578"/>
                <a:gd name="T9" fmla="*/ 589 h 756"/>
                <a:gd name="T10" fmla="*/ 211 w 578"/>
                <a:gd name="T11" fmla="*/ 589 h 756"/>
                <a:gd name="T12" fmla="*/ 179 w 578"/>
                <a:gd name="T13" fmla="*/ 557 h 756"/>
                <a:gd name="T14" fmla="*/ 179 w 578"/>
                <a:gd name="T15" fmla="*/ 0 h 756"/>
                <a:gd name="T16" fmla="*/ 0 w 578"/>
                <a:gd name="T17" fmla="*/ 0 h 756"/>
                <a:gd name="T18" fmla="*/ 0 w 578"/>
                <a:gd name="T19" fmla="*/ 618 h 756"/>
                <a:gd name="T20" fmla="*/ 138 w 578"/>
                <a:gd name="T21" fmla="*/ 756 h 756"/>
                <a:gd name="T22" fmla="*/ 440 w 578"/>
                <a:gd name="T23" fmla="*/ 756 h 756"/>
                <a:gd name="T24" fmla="*/ 578 w 578"/>
                <a:gd name="T25" fmla="*/ 618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8" h="756">
                  <a:moveTo>
                    <a:pt x="578" y="618"/>
                  </a:moveTo>
                  <a:lnTo>
                    <a:pt x="578" y="0"/>
                  </a:lnTo>
                  <a:lnTo>
                    <a:pt x="399" y="0"/>
                  </a:lnTo>
                  <a:lnTo>
                    <a:pt x="399" y="557"/>
                  </a:lnTo>
                  <a:lnTo>
                    <a:pt x="367" y="589"/>
                  </a:lnTo>
                  <a:lnTo>
                    <a:pt x="211" y="589"/>
                  </a:lnTo>
                  <a:lnTo>
                    <a:pt x="179" y="557"/>
                  </a:lnTo>
                  <a:lnTo>
                    <a:pt x="179" y="0"/>
                  </a:lnTo>
                  <a:lnTo>
                    <a:pt x="0" y="0"/>
                  </a:lnTo>
                  <a:lnTo>
                    <a:pt x="0" y="618"/>
                  </a:lnTo>
                  <a:lnTo>
                    <a:pt x="138" y="756"/>
                  </a:lnTo>
                  <a:lnTo>
                    <a:pt x="440" y="756"/>
                  </a:lnTo>
                  <a:lnTo>
                    <a:pt x="578" y="6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3789022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tsikko 5">
    <p:bg>
      <p:bgPr>
        <a:solidFill>
          <a:srgbClr val="4BBCA9"/>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6095999" y="579600"/>
            <a:ext cx="5756275" cy="3564000"/>
          </a:xfrm>
        </p:spPr>
        <p:txBody>
          <a:bodyPr anchor="t" anchorCtr="0">
            <a:noAutofit/>
          </a:bodyPr>
          <a:lstStyle>
            <a:lvl1pPr algn="l">
              <a:defRPr sz="4400">
                <a:solidFill>
                  <a:schemeClr val="bg1"/>
                </a:solidFill>
              </a:defRPr>
            </a:lvl1pPr>
          </a:lstStyle>
          <a:p>
            <a:r>
              <a:rPr lang="en-US" smtClean="0"/>
              <a:t>Click to edit Master title style</a:t>
            </a:r>
            <a:endParaRPr lang="fi-FI" dirty="0"/>
          </a:p>
        </p:txBody>
      </p:sp>
      <p:cxnSp>
        <p:nvCxnSpPr>
          <p:cNvPr id="25" name="Suora yhdysviiva 24"/>
          <p:cNvCxnSpPr/>
          <p:nvPr userDrawn="1"/>
        </p:nvCxnSpPr>
        <p:spPr>
          <a:xfrm>
            <a:off x="341313" y="332656"/>
            <a:ext cx="1016000" cy="0"/>
          </a:xfrm>
          <a:prstGeom prst="line">
            <a:avLst/>
          </a:prstGeom>
          <a:ln w="22225">
            <a:solidFill>
              <a:srgbClr val="FFF200"/>
            </a:solidFill>
          </a:ln>
        </p:spPr>
        <p:style>
          <a:lnRef idx="1">
            <a:schemeClr val="accent1"/>
          </a:lnRef>
          <a:fillRef idx="0">
            <a:schemeClr val="accent1"/>
          </a:fillRef>
          <a:effectRef idx="0">
            <a:schemeClr val="accent1"/>
          </a:effectRef>
          <a:fontRef idx="minor">
            <a:schemeClr val="tx1"/>
          </a:fontRef>
        </p:style>
      </p:cxnSp>
      <p:cxnSp>
        <p:nvCxnSpPr>
          <p:cNvPr id="26" name="Suora yhdysviiva 25"/>
          <p:cNvCxnSpPr/>
          <p:nvPr userDrawn="1"/>
        </p:nvCxnSpPr>
        <p:spPr>
          <a:xfrm>
            <a:off x="1566863" y="332656"/>
            <a:ext cx="4421187" cy="0"/>
          </a:xfrm>
          <a:prstGeom prst="line">
            <a:avLst/>
          </a:prstGeom>
          <a:ln w="22225">
            <a:solidFill>
              <a:srgbClr val="FFF200"/>
            </a:solidFill>
          </a:ln>
        </p:spPr>
        <p:style>
          <a:lnRef idx="1">
            <a:schemeClr val="accent1"/>
          </a:lnRef>
          <a:fillRef idx="0">
            <a:schemeClr val="accent1"/>
          </a:fillRef>
          <a:effectRef idx="0">
            <a:schemeClr val="accent1"/>
          </a:effectRef>
          <a:fontRef idx="minor">
            <a:schemeClr val="tx1"/>
          </a:fontRef>
        </p:style>
      </p:cxnSp>
      <p:cxnSp>
        <p:nvCxnSpPr>
          <p:cNvPr id="27" name="Suora yhdysviiva 26"/>
          <p:cNvCxnSpPr/>
          <p:nvPr userDrawn="1"/>
        </p:nvCxnSpPr>
        <p:spPr>
          <a:xfrm>
            <a:off x="6205538" y="332656"/>
            <a:ext cx="5641974" cy="0"/>
          </a:xfrm>
          <a:prstGeom prst="line">
            <a:avLst/>
          </a:prstGeom>
          <a:ln w="22225">
            <a:solidFill>
              <a:srgbClr val="FFF200"/>
            </a:solidFill>
          </a:ln>
        </p:spPr>
        <p:style>
          <a:lnRef idx="1">
            <a:schemeClr val="accent1"/>
          </a:lnRef>
          <a:fillRef idx="0">
            <a:schemeClr val="accent1"/>
          </a:fillRef>
          <a:effectRef idx="0">
            <a:schemeClr val="accent1"/>
          </a:effectRef>
          <a:fontRef idx="minor">
            <a:schemeClr val="tx1"/>
          </a:fontRef>
        </p:style>
      </p:cxnSp>
      <p:grpSp>
        <p:nvGrpSpPr>
          <p:cNvPr id="28" name="Ryhmä 27"/>
          <p:cNvGrpSpPr>
            <a:grpSpLocks noChangeAspect="1"/>
          </p:cNvGrpSpPr>
          <p:nvPr userDrawn="1"/>
        </p:nvGrpSpPr>
        <p:grpSpPr bwMode="black">
          <a:xfrm>
            <a:off x="1793269" y="908720"/>
            <a:ext cx="2937690" cy="4770000"/>
            <a:chOff x="4463854" y="734641"/>
            <a:chExt cx="3243719" cy="5266907"/>
          </a:xfrm>
        </p:grpSpPr>
        <p:sp>
          <p:nvSpPr>
            <p:cNvPr id="29" name="Freeform 6"/>
            <p:cNvSpPr>
              <a:spLocks noEditPoints="1"/>
            </p:cNvSpPr>
            <p:nvPr userDrawn="1"/>
          </p:nvSpPr>
          <p:spPr bwMode="black">
            <a:xfrm>
              <a:off x="4806713" y="2213173"/>
              <a:ext cx="2568781" cy="2167016"/>
            </a:xfrm>
            <a:custGeom>
              <a:avLst/>
              <a:gdLst>
                <a:gd name="T0" fmla="*/ 618 w 2858"/>
                <a:gd name="T1" fmla="*/ 1434 h 2411"/>
                <a:gd name="T2" fmla="*/ 727 w 2858"/>
                <a:gd name="T3" fmla="*/ 2411 h 2411"/>
                <a:gd name="T4" fmla="*/ 2131 w 2858"/>
                <a:gd name="T5" fmla="*/ 2411 h 2411"/>
                <a:gd name="T6" fmla="*/ 2238 w 2858"/>
                <a:gd name="T7" fmla="*/ 1434 h 2411"/>
                <a:gd name="T8" fmla="*/ 2461 w 2858"/>
                <a:gd name="T9" fmla="*/ 1434 h 2411"/>
                <a:gd name="T10" fmla="*/ 2858 w 2858"/>
                <a:gd name="T11" fmla="*/ 1434 h 2411"/>
                <a:gd name="T12" fmla="*/ 2858 w 2858"/>
                <a:gd name="T13" fmla="*/ 0 h 2411"/>
                <a:gd name="T14" fmla="*/ 2063 w 2858"/>
                <a:gd name="T15" fmla="*/ 0 h 2411"/>
                <a:gd name="T16" fmla="*/ 2063 w 2858"/>
                <a:gd name="T17" fmla="*/ 117 h 2411"/>
                <a:gd name="T18" fmla="*/ 2063 w 2858"/>
                <a:gd name="T19" fmla="*/ 553 h 2411"/>
                <a:gd name="T20" fmla="*/ 1825 w 2858"/>
                <a:gd name="T21" fmla="*/ 553 h 2411"/>
                <a:gd name="T22" fmla="*/ 1825 w 2858"/>
                <a:gd name="T23" fmla="*/ 0 h 2411"/>
                <a:gd name="T24" fmla="*/ 1033 w 2858"/>
                <a:gd name="T25" fmla="*/ 0 h 2411"/>
                <a:gd name="T26" fmla="*/ 1033 w 2858"/>
                <a:gd name="T27" fmla="*/ 553 h 2411"/>
                <a:gd name="T28" fmla="*/ 793 w 2858"/>
                <a:gd name="T29" fmla="*/ 553 h 2411"/>
                <a:gd name="T30" fmla="*/ 793 w 2858"/>
                <a:gd name="T31" fmla="*/ 0 h 2411"/>
                <a:gd name="T32" fmla="*/ 0 w 2858"/>
                <a:gd name="T33" fmla="*/ 0 h 2411"/>
                <a:gd name="T34" fmla="*/ 0 w 2858"/>
                <a:gd name="T35" fmla="*/ 1434 h 2411"/>
                <a:gd name="T36" fmla="*/ 440 w 2858"/>
                <a:gd name="T37" fmla="*/ 1434 h 2411"/>
                <a:gd name="T38" fmla="*/ 618 w 2858"/>
                <a:gd name="T39" fmla="*/ 1434 h 2411"/>
                <a:gd name="T40" fmla="*/ 232 w 2858"/>
                <a:gd name="T41" fmla="*/ 234 h 2411"/>
                <a:gd name="T42" fmla="*/ 561 w 2858"/>
                <a:gd name="T43" fmla="*/ 234 h 2411"/>
                <a:gd name="T44" fmla="*/ 561 w 2858"/>
                <a:gd name="T45" fmla="*/ 785 h 2411"/>
                <a:gd name="T46" fmla="*/ 722 w 2858"/>
                <a:gd name="T47" fmla="*/ 785 h 2411"/>
                <a:gd name="T48" fmla="*/ 1265 w 2858"/>
                <a:gd name="T49" fmla="*/ 785 h 2411"/>
                <a:gd name="T50" fmla="*/ 1265 w 2858"/>
                <a:gd name="T51" fmla="*/ 234 h 2411"/>
                <a:gd name="T52" fmla="*/ 1593 w 2858"/>
                <a:gd name="T53" fmla="*/ 234 h 2411"/>
                <a:gd name="T54" fmla="*/ 1593 w 2858"/>
                <a:gd name="T55" fmla="*/ 785 h 2411"/>
                <a:gd name="T56" fmla="*/ 1752 w 2858"/>
                <a:gd name="T57" fmla="*/ 785 h 2411"/>
                <a:gd name="T58" fmla="*/ 2134 w 2858"/>
                <a:gd name="T59" fmla="*/ 785 h 2411"/>
                <a:gd name="T60" fmla="*/ 2296 w 2858"/>
                <a:gd name="T61" fmla="*/ 785 h 2411"/>
                <a:gd name="T62" fmla="*/ 2296 w 2858"/>
                <a:gd name="T63" fmla="*/ 234 h 2411"/>
                <a:gd name="T64" fmla="*/ 2624 w 2858"/>
                <a:gd name="T65" fmla="*/ 234 h 2411"/>
                <a:gd name="T66" fmla="*/ 2624 w 2858"/>
                <a:gd name="T67" fmla="*/ 1202 h 2411"/>
                <a:gd name="T68" fmla="*/ 2461 w 2858"/>
                <a:gd name="T69" fmla="*/ 1202 h 2411"/>
                <a:gd name="T70" fmla="*/ 2180 w 2858"/>
                <a:gd name="T71" fmla="*/ 1202 h 2411"/>
                <a:gd name="T72" fmla="*/ 2031 w 2858"/>
                <a:gd name="T73" fmla="*/ 1202 h 2411"/>
                <a:gd name="T74" fmla="*/ 1921 w 2858"/>
                <a:gd name="T75" fmla="*/ 2179 h 2411"/>
                <a:gd name="T76" fmla="*/ 935 w 2858"/>
                <a:gd name="T77" fmla="*/ 2179 h 2411"/>
                <a:gd name="T78" fmla="*/ 827 w 2858"/>
                <a:gd name="T79" fmla="*/ 1202 h 2411"/>
                <a:gd name="T80" fmla="*/ 678 w 2858"/>
                <a:gd name="T81" fmla="*/ 1202 h 2411"/>
                <a:gd name="T82" fmla="*/ 440 w 2858"/>
                <a:gd name="T83" fmla="*/ 1202 h 2411"/>
                <a:gd name="T84" fmla="*/ 232 w 2858"/>
                <a:gd name="T85" fmla="*/ 1202 h 2411"/>
                <a:gd name="T86" fmla="*/ 232 w 2858"/>
                <a:gd name="T87" fmla="*/ 234 h 2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58" h="2411">
                  <a:moveTo>
                    <a:pt x="618" y="1434"/>
                  </a:moveTo>
                  <a:lnTo>
                    <a:pt x="727" y="2411"/>
                  </a:lnTo>
                  <a:lnTo>
                    <a:pt x="2131" y="2411"/>
                  </a:lnTo>
                  <a:lnTo>
                    <a:pt x="2238" y="1434"/>
                  </a:lnTo>
                  <a:lnTo>
                    <a:pt x="2461" y="1434"/>
                  </a:lnTo>
                  <a:lnTo>
                    <a:pt x="2858" y="1434"/>
                  </a:lnTo>
                  <a:lnTo>
                    <a:pt x="2858" y="0"/>
                  </a:lnTo>
                  <a:lnTo>
                    <a:pt x="2063" y="0"/>
                  </a:lnTo>
                  <a:lnTo>
                    <a:pt x="2063" y="117"/>
                  </a:lnTo>
                  <a:lnTo>
                    <a:pt x="2063" y="553"/>
                  </a:lnTo>
                  <a:lnTo>
                    <a:pt x="1825" y="553"/>
                  </a:lnTo>
                  <a:lnTo>
                    <a:pt x="1825" y="0"/>
                  </a:lnTo>
                  <a:lnTo>
                    <a:pt x="1033" y="0"/>
                  </a:lnTo>
                  <a:lnTo>
                    <a:pt x="1033" y="553"/>
                  </a:lnTo>
                  <a:lnTo>
                    <a:pt x="793" y="553"/>
                  </a:lnTo>
                  <a:lnTo>
                    <a:pt x="793" y="0"/>
                  </a:lnTo>
                  <a:lnTo>
                    <a:pt x="0" y="0"/>
                  </a:lnTo>
                  <a:lnTo>
                    <a:pt x="0" y="1434"/>
                  </a:lnTo>
                  <a:lnTo>
                    <a:pt x="440" y="1434"/>
                  </a:lnTo>
                  <a:lnTo>
                    <a:pt x="618" y="1434"/>
                  </a:lnTo>
                  <a:close/>
                  <a:moveTo>
                    <a:pt x="232" y="234"/>
                  </a:moveTo>
                  <a:lnTo>
                    <a:pt x="561" y="234"/>
                  </a:lnTo>
                  <a:lnTo>
                    <a:pt x="561" y="785"/>
                  </a:lnTo>
                  <a:lnTo>
                    <a:pt x="722" y="785"/>
                  </a:lnTo>
                  <a:lnTo>
                    <a:pt x="1265" y="785"/>
                  </a:lnTo>
                  <a:lnTo>
                    <a:pt x="1265" y="234"/>
                  </a:lnTo>
                  <a:lnTo>
                    <a:pt x="1593" y="234"/>
                  </a:lnTo>
                  <a:lnTo>
                    <a:pt x="1593" y="785"/>
                  </a:lnTo>
                  <a:lnTo>
                    <a:pt x="1752" y="785"/>
                  </a:lnTo>
                  <a:lnTo>
                    <a:pt x="2134" y="785"/>
                  </a:lnTo>
                  <a:lnTo>
                    <a:pt x="2296" y="785"/>
                  </a:lnTo>
                  <a:lnTo>
                    <a:pt x="2296" y="234"/>
                  </a:lnTo>
                  <a:lnTo>
                    <a:pt x="2624" y="234"/>
                  </a:lnTo>
                  <a:lnTo>
                    <a:pt x="2624" y="1202"/>
                  </a:lnTo>
                  <a:lnTo>
                    <a:pt x="2461" y="1202"/>
                  </a:lnTo>
                  <a:lnTo>
                    <a:pt x="2180" y="1202"/>
                  </a:lnTo>
                  <a:lnTo>
                    <a:pt x="2031" y="1202"/>
                  </a:lnTo>
                  <a:lnTo>
                    <a:pt x="1921" y="2179"/>
                  </a:lnTo>
                  <a:lnTo>
                    <a:pt x="935" y="2179"/>
                  </a:lnTo>
                  <a:lnTo>
                    <a:pt x="827" y="1202"/>
                  </a:lnTo>
                  <a:lnTo>
                    <a:pt x="678" y="1202"/>
                  </a:lnTo>
                  <a:lnTo>
                    <a:pt x="440" y="1202"/>
                  </a:lnTo>
                  <a:lnTo>
                    <a:pt x="232" y="1202"/>
                  </a:lnTo>
                  <a:lnTo>
                    <a:pt x="232" y="2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0" name="Freeform 7"/>
            <p:cNvSpPr>
              <a:spLocks/>
            </p:cNvSpPr>
            <p:nvPr userDrawn="1"/>
          </p:nvSpPr>
          <p:spPr bwMode="black">
            <a:xfrm>
              <a:off x="6509048" y="1003383"/>
              <a:ext cx="761287" cy="761287"/>
            </a:xfrm>
            <a:custGeom>
              <a:avLst/>
              <a:gdLst>
                <a:gd name="T0" fmla="*/ 847 w 847"/>
                <a:gd name="T1" fmla="*/ 159 h 847"/>
                <a:gd name="T2" fmla="*/ 688 w 847"/>
                <a:gd name="T3" fmla="*/ 0 h 847"/>
                <a:gd name="T4" fmla="*/ 672 w 847"/>
                <a:gd name="T5" fmla="*/ 15 h 847"/>
                <a:gd name="T6" fmla="*/ 0 w 847"/>
                <a:gd name="T7" fmla="*/ 687 h 847"/>
                <a:gd name="T8" fmla="*/ 160 w 847"/>
                <a:gd name="T9" fmla="*/ 847 h 847"/>
                <a:gd name="T10" fmla="*/ 847 w 847"/>
                <a:gd name="T11" fmla="*/ 159 h 847"/>
              </a:gdLst>
              <a:ahLst/>
              <a:cxnLst>
                <a:cxn ang="0">
                  <a:pos x="T0" y="T1"/>
                </a:cxn>
                <a:cxn ang="0">
                  <a:pos x="T2" y="T3"/>
                </a:cxn>
                <a:cxn ang="0">
                  <a:pos x="T4" y="T5"/>
                </a:cxn>
                <a:cxn ang="0">
                  <a:pos x="T6" y="T7"/>
                </a:cxn>
                <a:cxn ang="0">
                  <a:pos x="T8" y="T9"/>
                </a:cxn>
                <a:cxn ang="0">
                  <a:pos x="T10" y="T11"/>
                </a:cxn>
              </a:cxnLst>
              <a:rect l="0" t="0" r="r" b="b"/>
              <a:pathLst>
                <a:path w="847" h="847">
                  <a:moveTo>
                    <a:pt x="847" y="159"/>
                  </a:moveTo>
                  <a:lnTo>
                    <a:pt x="688" y="0"/>
                  </a:lnTo>
                  <a:lnTo>
                    <a:pt x="672" y="15"/>
                  </a:lnTo>
                  <a:lnTo>
                    <a:pt x="0" y="687"/>
                  </a:lnTo>
                  <a:lnTo>
                    <a:pt x="160" y="847"/>
                  </a:lnTo>
                  <a:lnTo>
                    <a:pt x="847" y="159"/>
                  </a:lnTo>
                  <a:close/>
                </a:path>
              </a:pathLst>
            </a:custGeom>
            <a:solidFill>
              <a:srgbClr val="FE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1" name="Freeform 8"/>
            <p:cNvSpPr>
              <a:spLocks/>
            </p:cNvSpPr>
            <p:nvPr userDrawn="1"/>
          </p:nvSpPr>
          <p:spPr bwMode="black">
            <a:xfrm>
              <a:off x="4910076" y="1003383"/>
              <a:ext cx="761287" cy="761287"/>
            </a:xfrm>
            <a:custGeom>
              <a:avLst/>
              <a:gdLst>
                <a:gd name="T0" fmla="*/ 687 w 847"/>
                <a:gd name="T1" fmla="*/ 847 h 847"/>
                <a:gd name="T2" fmla="*/ 847 w 847"/>
                <a:gd name="T3" fmla="*/ 687 h 847"/>
                <a:gd name="T4" fmla="*/ 161 w 847"/>
                <a:gd name="T5" fmla="*/ 0 h 847"/>
                <a:gd name="T6" fmla="*/ 0 w 847"/>
                <a:gd name="T7" fmla="*/ 159 h 847"/>
                <a:gd name="T8" fmla="*/ 16 w 847"/>
                <a:gd name="T9" fmla="*/ 175 h 847"/>
                <a:gd name="T10" fmla="*/ 687 w 847"/>
                <a:gd name="T11" fmla="*/ 847 h 847"/>
              </a:gdLst>
              <a:ahLst/>
              <a:cxnLst>
                <a:cxn ang="0">
                  <a:pos x="T0" y="T1"/>
                </a:cxn>
                <a:cxn ang="0">
                  <a:pos x="T2" y="T3"/>
                </a:cxn>
                <a:cxn ang="0">
                  <a:pos x="T4" y="T5"/>
                </a:cxn>
                <a:cxn ang="0">
                  <a:pos x="T6" y="T7"/>
                </a:cxn>
                <a:cxn ang="0">
                  <a:pos x="T8" y="T9"/>
                </a:cxn>
                <a:cxn ang="0">
                  <a:pos x="T10" y="T11"/>
                </a:cxn>
              </a:cxnLst>
              <a:rect l="0" t="0" r="r" b="b"/>
              <a:pathLst>
                <a:path w="847" h="847">
                  <a:moveTo>
                    <a:pt x="687" y="847"/>
                  </a:moveTo>
                  <a:lnTo>
                    <a:pt x="847" y="687"/>
                  </a:lnTo>
                  <a:lnTo>
                    <a:pt x="161" y="0"/>
                  </a:lnTo>
                  <a:lnTo>
                    <a:pt x="0" y="159"/>
                  </a:lnTo>
                  <a:lnTo>
                    <a:pt x="16" y="175"/>
                  </a:lnTo>
                  <a:lnTo>
                    <a:pt x="687" y="847"/>
                  </a:lnTo>
                  <a:close/>
                </a:path>
              </a:pathLst>
            </a:custGeom>
            <a:solidFill>
              <a:srgbClr val="FE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2" name="Freeform 9"/>
            <p:cNvSpPr>
              <a:spLocks/>
            </p:cNvSpPr>
            <p:nvPr userDrawn="1"/>
          </p:nvSpPr>
          <p:spPr bwMode="black">
            <a:xfrm>
              <a:off x="5985046" y="734641"/>
              <a:ext cx="203130" cy="870941"/>
            </a:xfrm>
            <a:custGeom>
              <a:avLst/>
              <a:gdLst>
                <a:gd name="T0" fmla="*/ 226 w 226"/>
                <a:gd name="T1" fmla="*/ 0 h 969"/>
                <a:gd name="T2" fmla="*/ 0 w 226"/>
                <a:gd name="T3" fmla="*/ 0 h 969"/>
                <a:gd name="T4" fmla="*/ 0 w 226"/>
                <a:gd name="T5" fmla="*/ 19 h 969"/>
                <a:gd name="T6" fmla="*/ 0 w 226"/>
                <a:gd name="T7" fmla="*/ 969 h 969"/>
                <a:gd name="T8" fmla="*/ 226 w 226"/>
                <a:gd name="T9" fmla="*/ 969 h 969"/>
                <a:gd name="T10" fmla="*/ 226 w 226"/>
                <a:gd name="T11" fmla="*/ 0 h 969"/>
              </a:gdLst>
              <a:ahLst/>
              <a:cxnLst>
                <a:cxn ang="0">
                  <a:pos x="T0" y="T1"/>
                </a:cxn>
                <a:cxn ang="0">
                  <a:pos x="T2" y="T3"/>
                </a:cxn>
                <a:cxn ang="0">
                  <a:pos x="T4" y="T5"/>
                </a:cxn>
                <a:cxn ang="0">
                  <a:pos x="T6" y="T7"/>
                </a:cxn>
                <a:cxn ang="0">
                  <a:pos x="T8" y="T9"/>
                </a:cxn>
                <a:cxn ang="0">
                  <a:pos x="T10" y="T11"/>
                </a:cxn>
              </a:cxnLst>
              <a:rect l="0" t="0" r="r" b="b"/>
              <a:pathLst>
                <a:path w="226" h="969">
                  <a:moveTo>
                    <a:pt x="226" y="0"/>
                  </a:moveTo>
                  <a:lnTo>
                    <a:pt x="0" y="0"/>
                  </a:lnTo>
                  <a:lnTo>
                    <a:pt x="0" y="19"/>
                  </a:lnTo>
                  <a:lnTo>
                    <a:pt x="0" y="969"/>
                  </a:lnTo>
                  <a:lnTo>
                    <a:pt x="226" y="969"/>
                  </a:lnTo>
                  <a:lnTo>
                    <a:pt x="226" y="0"/>
                  </a:lnTo>
                  <a:close/>
                </a:path>
              </a:pathLst>
            </a:custGeom>
            <a:solidFill>
              <a:srgbClr val="FE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3" name="Freeform 6"/>
            <p:cNvSpPr>
              <a:spLocks noEditPoints="1"/>
            </p:cNvSpPr>
            <p:nvPr userDrawn="1"/>
          </p:nvSpPr>
          <p:spPr bwMode="black">
            <a:xfrm>
              <a:off x="4796285" y="2225184"/>
              <a:ext cx="2578857" cy="2173393"/>
            </a:xfrm>
            <a:custGeom>
              <a:avLst/>
              <a:gdLst>
                <a:gd name="T0" fmla="*/ 887 w 4096"/>
                <a:gd name="T1" fmla="*/ 2054 h 3452"/>
                <a:gd name="T2" fmla="*/ 1042 w 4096"/>
                <a:gd name="T3" fmla="*/ 3452 h 3452"/>
                <a:gd name="T4" fmla="*/ 3054 w 4096"/>
                <a:gd name="T5" fmla="*/ 3452 h 3452"/>
                <a:gd name="T6" fmla="*/ 3209 w 4096"/>
                <a:gd name="T7" fmla="*/ 2054 h 3452"/>
                <a:gd name="T8" fmla="*/ 3526 w 4096"/>
                <a:gd name="T9" fmla="*/ 2054 h 3452"/>
                <a:gd name="T10" fmla="*/ 4096 w 4096"/>
                <a:gd name="T11" fmla="*/ 2054 h 3452"/>
                <a:gd name="T12" fmla="*/ 4096 w 4096"/>
                <a:gd name="T13" fmla="*/ 0 h 3452"/>
                <a:gd name="T14" fmla="*/ 2958 w 4096"/>
                <a:gd name="T15" fmla="*/ 0 h 3452"/>
                <a:gd name="T16" fmla="*/ 2958 w 4096"/>
                <a:gd name="T17" fmla="*/ 165 h 3452"/>
                <a:gd name="T18" fmla="*/ 2958 w 4096"/>
                <a:gd name="T19" fmla="*/ 791 h 3452"/>
                <a:gd name="T20" fmla="*/ 2616 w 4096"/>
                <a:gd name="T21" fmla="*/ 791 h 3452"/>
                <a:gd name="T22" fmla="*/ 2616 w 4096"/>
                <a:gd name="T23" fmla="*/ 0 h 3452"/>
                <a:gd name="T24" fmla="*/ 1480 w 4096"/>
                <a:gd name="T25" fmla="*/ 0 h 3452"/>
                <a:gd name="T26" fmla="*/ 1480 w 4096"/>
                <a:gd name="T27" fmla="*/ 791 h 3452"/>
                <a:gd name="T28" fmla="*/ 1138 w 4096"/>
                <a:gd name="T29" fmla="*/ 791 h 3452"/>
                <a:gd name="T30" fmla="*/ 1138 w 4096"/>
                <a:gd name="T31" fmla="*/ 0 h 3452"/>
                <a:gd name="T32" fmla="*/ 0 w 4096"/>
                <a:gd name="T33" fmla="*/ 0 h 3452"/>
                <a:gd name="T34" fmla="*/ 0 w 4096"/>
                <a:gd name="T35" fmla="*/ 2054 h 3452"/>
                <a:gd name="T36" fmla="*/ 631 w 4096"/>
                <a:gd name="T37" fmla="*/ 2054 h 3452"/>
                <a:gd name="T38" fmla="*/ 887 w 4096"/>
                <a:gd name="T39" fmla="*/ 2054 h 3452"/>
                <a:gd name="T40" fmla="*/ 334 w 4096"/>
                <a:gd name="T41" fmla="*/ 332 h 3452"/>
                <a:gd name="T42" fmla="*/ 804 w 4096"/>
                <a:gd name="T43" fmla="*/ 332 h 3452"/>
                <a:gd name="T44" fmla="*/ 804 w 4096"/>
                <a:gd name="T45" fmla="*/ 1123 h 3452"/>
                <a:gd name="T46" fmla="*/ 1036 w 4096"/>
                <a:gd name="T47" fmla="*/ 1123 h 3452"/>
                <a:gd name="T48" fmla="*/ 1812 w 4096"/>
                <a:gd name="T49" fmla="*/ 1123 h 3452"/>
                <a:gd name="T50" fmla="*/ 1812 w 4096"/>
                <a:gd name="T51" fmla="*/ 332 h 3452"/>
                <a:gd name="T52" fmla="*/ 2284 w 4096"/>
                <a:gd name="T53" fmla="*/ 332 h 3452"/>
                <a:gd name="T54" fmla="*/ 2284 w 4096"/>
                <a:gd name="T55" fmla="*/ 1123 h 3452"/>
                <a:gd name="T56" fmla="*/ 2513 w 4096"/>
                <a:gd name="T57" fmla="*/ 1123 h 3452"/>
                <a:gd name="T58" fmla="*/ 3060 w 4096"/>
                <a:gd name="T59" fmla="*/ 1123 h 3452"/>
                <a:gd name="T60" fmla="*/ 3292 w 4096"/>
                <a:gd name="T61" fmla="*/ 1123 h 3452"/>
                <a:gd name="T62" fmla="*/ 3292 w 4096"/>
                <a:gd name="T63" fmla="*/ 332 h 3452"/>
                <a:gd name="T64" fmla="*/ 3762 w 4096"/>
                <a:gd name="T65" fmla="*/ 332 h 3452"/>
                <a:gd name="T66" fmla="*/ 3762 w 4096"/>
                <a:gd name="T67" fmla="*/ 1720 h 3452"/>
                <a:gd name="T68" fmla="*/ 3526 w 4096"/>
                <a:gd name="T69" fmla="*/ 1720 h 3452"/>
                <a:gd name="T70" fmla="*/ 3125 w 4096"/>
                <a:gd name="T71" fmla="*/ 1720 h 3452"/>
                <a:gd name="T72" fmla="*/ 2910 w 4096"/>
                <a:gd name="T73" fmla="*/ 1720 h 3452"/>
                <a:gd name="T74" fmla="*/ 2754 w 4096"/>
                <a:gd name="T75" fmla="*/ 3120 h 3452"/>
                <a:gd name="T76" fmla="*/ 1342 w 4096"/>
                <a:gd name="T77" fmla="*/ 3120 h 3452"/>
                <a:gd name="T78" fmla="*/ 1184 w 4096"/>
                <a:gd name="T79" fmla="*/ 1720 h 3452"/>
                <a:gd name="T80" fmla="*/ 971 w 4096"/>
                <a:gd name="T81" fmla="*/ 1720 h 3452"/>
                <a:gd name="T82" fmla="*/ 631 w 4096"/>
                <a:gd name="T83" fmla="*/ 1720 h 3452"/>
                <a:gd name="T84" fmla="*/ 334 w 4096"/>
                <a:gd name="T85" fmla="*/ 1720 h 3452"/>
                <a:gd name="T86" fmla="*/ 334 w 4096"/>
                <a:gd name="T87" fmla="*/ 332 h 3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96" h="3452">
                  <a:moveTo>
                    <a:pt x="887" y="2054"/>
                  </a:moveTo>
                  <a:lnTo>
                    <a:pt x="1042" y="3452"/>
                  </a:lnTo>
                  <a:lnTo>
                    <a:pt x="3054" y="3452"/>
                  </a:lnTo>
                  <a:lnTo>
                    <a:pt x="3209" y="2054"/>
                  </a:lnTo>
                  <a:lnTo>
                    <a:pt x="3526" y="2054"/>
                  </a:lnTo>
                  <a:lnTo>
                    <a:pt x="4096" y="2054"/>
                  </a:lnTo>
                  <a:lnTo>
                    <a:pt x="4096" y="0"/>
                  </a:lnTo>
                  <a:lnTo>
                    <a:pt x="2958" y="0"/>
                  </a:lnTo>
                  <a:lnTo>
                    <a:pt x="2958" y="165"/>
                  </a:lnTo>
                  <a:lnTo>
                    <a:pt x="2958" y="791"/>
                  </a:lnTo>
                  <a:lnTo>
                    <a:pt x="2616" y="791"/>
                  </a:lnTo>
                  <a:lnTo>
                    <a:pt x="2616" y="0"/>
                  </a:lnTo>
                  <a:lnTo>
                    <a:pt x="1480" y="0"/>
                  </a:lnTo>
                  <a:lnTo>
                    <a:pt x="1480" y="791"/>
                  </a:lnTo>
                  <a:lnTo>
                    <a:pt x="1138" y="791"/>
                  </a:lnTo>
                  <a:lnTo>
                    <a:pt x="1138" y="0"/>
                  </a:lnTo>
                  <a:lnTo>
                    <a:pt x="0" y="0"/>
                  </a:lnTo>
                  <a:lnTo>
                    <a:pt x="0" y="2054"/>
                  </a:lnTo>
                  <a:lnTo>
                    <a:pt x="631" y="2054"/>
                  </a:lnTo>
                  <a:lnTo>
                    <a:pt x="887" y="2054"/>
                  </a:lnTo>
                  <a:close/>
                  <a:moveTo>
                    <a:pt x="334" y="332"/>
                  </a:moveTo>
                  <a:lnTo>
                    <a:pt x="804" y="332"/>
                  </a:lnTo>
                  <a:lnTo>
                    <a:pt x="804" y="1123"/>
                  </a:lnTo>
                  <a:lnTo>
                    <a:pt x="1036" y="1123"/>
                  </a:lnTo>
                  <a:lnTo>
                    <a:pt x="1812" y="1123"/>
                  </a:lnTo>
                  <a:lnTo>
                    <a:pt x="1812" y="332"/>
                  </a:lnTo>
                  <a:lnTo>
                    <a:pt x="2284" y="332"/>
                  </a:lnTo>
                  <a:lnTo>
                    <a:pt x="2284" y="1123"/>
                  </a:lnTo>
                  <a:lnTo>
                    <a:pt x="2513" y="1123"/>
                  </a:lnTo>
                  <a:lnTo>
                    <a:pt x="3060" y="1123"/>
                  </a:lnTo>
                  <a:lnTo>
                    <a:pt x="3292" y="1123"/>
                  </a:lnTo>
                  <a:lnTo>
                    <a:pt x="3292" y="332"/>
                  </a:lnTo>
                  <a:lnTo>
                    <a:pt x="3762" y="332"/>
                  </a:lnTo>
                  <a:lnTo>
                    <a:pt x="3762" y="1720"/>
                  </a:lnTo>
                  <a:lnTo>
                    <a:pt x="3526" y="1720"/>
                  </a:lnTo>
                  <a:lnTo>
                    <a:pt x="3125" y="1720"/>
                  </a:lnTo>
                  <a:lnTo>
                    <a:pt x="2910" y="1720"/>
                  </a:lnTo>
                  <a:lnTo>
                    <a:pt x="2754" y="3120"/>
                  </a:lnTo>
                  <a:lnTo>
                    <a:pt x="1342" y="3120"/>
                  </a:lnTo>
                  <a:lnTo>
                    <a:pt x="1184" y="1720"/>
                  </a:lnTo>
                  <a:lnTo>
                    <a:pt x="971" y="1720"/>
                  </a:lnTo>
                  <a:lnTo>
                    <a:pt x="631" y="1720"/>
                  </a:lnTo>
                  <a:lnTo>
                    <a:pt x="334" y="1720"/>
                  </a:lnTo>
                  <a:lnTo>
                    <a:pt x="334" y="3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4" name="Freeform 7"/>
            <p:cNvSpPr>
              <a:spLocks/>
            </p:cNvSpPr>
            <p:nvPr userDrawn="1"/>
          </p:nvSpPr>
          <p:spPr bwMode="black">
            <a:xfrm>
              <a:off x="4463854" y="5526827"/>
              <a:ext cx="467796" cy="474721"/>
            </a:xfrm>
            <a:custGeom>
              <a:avLst/>
              <a:gdLst>
                <a:gd name="T0" fmla="*/ 372 w 743"/>
                <a:gd name="T1" fmla="*/ 349 h 754"/>
                <a:gd name="T2" fmla="*/ 368 w 743"/>
                <a:gd name="T3" fmla="*/ 349 h 754"/>
                <a:gd name="T4" fmla="*/ 199 w 743"/>
                <a:gd name="T5" fmla="*/ 0 h 754"/>
                <a:gd name="T6" fmla="*/ 0 w 743"/>
                <a:gd name="T7" fmla="*/ 0 h 754"/>
                <a:gd name="T8" fmla="*/ 276 w 743"/>
                <a:gd name="T9" fmla="*/ 522 h 754"/>
                <a:gd name="T10" fmla="*/ 276 w 743"/>
                <a:gd name="T11" fmla="*/ 754 h 754"/>
                <a:gd name="T12" fmla="*/ 464 w 743"/>
                <a:gd name="T13" fmla="*/ 754 h 754"/>
                <a:gd name="T14" fmla="*/ 464 w 743"/>
                <a:gd name="T15" fmla="*/ 522 h 754"/>
                <a:gd name="T16" fmla="*/ 743 w 743"/>
                <a:gd name="T17" fmla="*/ 0 h 754"/>
                <a:gd name="T18" fmla="*/ 541 w 743"/>
                <a:gd name="T19" fmla="*/ 0 h 754"/>
                <a:gd name="T20" fmla="*/ 372 w 743"/>
                <a:gd name="T21" fmla="*/ 349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3" h="754">
                  <a:moveTo>
                    <a:pt x="372" y="349"/>
                  </a:moveTo>
                  <a:lnTo>
                    <a:pt x="368" y="349"/>
                  </a:lnTo>
                  <a:lnTo>
                    <a:pt x="199" y="0"/>
                  </a:lnTo>
                  <a:lnTo>
                    <a:pt x="0" y="0"/>
                  </a:lnTo>
                  <a:lnTo>
                    <a:pt x="276" y="522"/>
                  </a:lnTo>
                  <a:lnTo>
                    <a:pt x="276" y="754"/>
                  </a:lnTo>
                  <a:lnTo>
                    <a:pt x="464" y="754"/>
                  </a:lnTo>
                  <a:lnTo>
                    <a:pt x="464" y="522"/>
                  </a:lnTo>
                  <a:lnTo>
                    <a:pt x="743" y="0"/>
                  </a:lnTo>
                  <a:lnTo>
                    <a:pt x="541" y="0"/>
                  </a:lnTo>
                  <a:lnTo>
                    <a:pt x="372" y="3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5" name="Freeform 8"/>
            <p:cNvSpPr>
              <a:spLocks/>
            </p:cNvSpPr>
            <p:nvPr userDrawn="1"/>
          </p:nvSpPr>
          <p:spPr bwMode="black">
            <a:xfrm>
              <a:off x="4962500" y="5526827"/>
              <a:ext cx="308506" cy="474721"/>
            </a:xfrm>
            <a:custGeom>
              <a:avLst/>
              <a:gdLst>
                <a:gd name="T0" fmla="*/ 179 w 490"/>
                <a:gd name="T1" fmla="*/ 0 h 754"/>
                <a:gd name="T2" fmla="*/ 0 w 490"/>
                <a:gd name="T3" fmla="*/ 0 h 754"/>
                <a:gd name="T4" fmla="*/ 0 w 490"/>
                <a:gd name="T5" fmla="*/ 754 h 754"/>
                <a:gd name="T6" fmla="*/ 490 w 490"/>
                <a:gd name="T7" fmla="*/ 754 h 754"/>
                <a:gd name="T8" fmla="*/ 490 w 490"/>
                <a:gd name="T9" fmla="*/ 595 h 754"/>
                <a:gd name="T10" fmla="*/ 179 w 490"/>
                <a:gd name="T11" fmla="*/ 595 h 754"/>
                <a:gd name="T12" fmla="*/ 179 w 490"/>
                <a:gd name="T13" fmla="*/ 0 h 754"/>
              </a:gdLst>
              <a:ahLst/>
              <a:cxnLst>
                <a:cxn ang="0">
                  <a:pos x="T0" y="T1"/>
                </a:cxn>
                <a:cxn ang="0">
                  <a:pos x="T2" y="T3"/>
                </a:cxn>
                <a:cxn ang="0">
                  <a:pos x="T4" y="T5"/>
                </a:cxn>
                <a:cxn ang="0">
                  <a:pos x="T6" y="T7"/>
                </a:cxn>
                <a:cxn ang="0">
                  <a:pos x="T8" y="T9"/>
                </a:cxn>
                <a:cxn ang="0">
                  <a:pos x="T10" y="T11"/>
                </a:cxn>
                <a:cxn ang="0">
                  <a:pos x="T12" y="T13"/>
                </a:cxn>
              </a:cxnLst>
              <a:rect l="0" t="0" r="r" b="b"/>
              <a:pathLst>
                <a:path w="490" h="754">
                  <a:moveTo>
                    <a:pt x="179" y="0"/>
                  </a:moveTo>
                  <a:lnTo>
                    <a:pt x="0" y="0"/>
                  </a:lnTo>
                  <a:lnTo>
                    <a:pt x="0" y="754"/>
                  </a:lnTo>
                  <a:lnTo>
                    <a:pt x="490" y="754"/>
                  </a:lnTo>
                  <a:lnTo>
                    <a:pt x="490" y="595"/>
                  </a:lnTo>
                  <a:lnTo>
                    <a:pt x="179" y="595"/>
                  </a:lnTo>
                  <a:lnTo>
                    <a:pt x="17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6" name="Rectangle 9"/>
            <p:cNvSpPr>
              <a:spLocks noChangeArrowheads="1"/>
            </p:cNvSpPr>
            <p:nvPr userDrawn="1"/>
          </p:nvSpPr>
          <p:spPr bwMode="black">
            <a:xfrm>
              <a:off x="5326411" y="5526827"/>
              <a:ext cx="111440" cy="47472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7" name="Freeform 10"/>
            <p:cNvSpPr>
              <a:spLocks noEditPoints="1"/>
            </p:cNvSpPr>
            <p:nvPr userDrawn="1"/>
          </p:nvSpPr>
          <p:spPr bwMode="black">
            <a:xfrm>
              <a:off x="5506478" y="5526827"/>
              <a:ext cx="363911" cy="474721"/>
            </a:xfrm>
            <a:custGeom>
              <a:avLst/>
              <a:gdLst>
                <a:gd name="T0" fmla="*/ 139 w 578"/>
                <a:gd name="T1" fmla="*/ 0 h 754"/>
                <a:gd name="T2" fmla="*/ 0 w 578"/>
                <a:gd name="T3" fmla="*/ 138 h 754"/>
                <a:gd name="T4" fmla="*/ 0 w 578"/>
                <a:gd name="T5" fmla="*/ 616 h 754"/>
                <a:gd name="T6" fmla="*/ 139 w 578"/>
                <a:gd name="T7" fmla="*/ 754 h 754"/>
                <a:gd name="T8" fmla="*/ 440 w 578"/>
                <a:gd name="T9" fmla="*/ 754 h 754"/>
                <a:gd name="T10" fmla="*/ 578 w 578"/>
                <a:gd name="T11" fmla="*/ 616 h 754"/>
                <a:gd name="T12" fmla="*/ 578 w 578"/>
                <a:gd name="T13" fmla="*/ 138 h 754"/>
                <a:gd name="T14" fmla="*/ 440 w 578"/>
                <a:gd name="T15" fmla="*/ 0 h 754"/>
                <a:gd name="T16" fmla="*/ 139 w 578"/>
                <a:gd name="T17" fmla="*/ 0 h 754"/>
                <a:gd name="T18" fmla="*/ 400 w 578"/>
                <a:gd name="T19" fmla="*/ 560 h 754"/>
                <a:gd name="T20" fmla="*/ 367 w 578"/>
                <a:gd name="T21" fmla="*/ 595 h 754"/>
                <a:gd name="T22" fmla="*/ 212 w 578"/>
                <a:gd name="T23" fmla="*/ 595 h 754"/>
                <a:gd name="T24" fmla="*/ 179 w 578"/>
                <a:gd name="T25" fmla="*/ 560 h 754"/>
                <a:gd name="T26" fmla="*/ 179 w 578"/>
                <a:gd name="T27" fmla="*/ 194 h 754"/>
                <a:gd name="T28" fmla="*/ 212 w 578"/>
                <a:gd name="T29" fmla="*/ 159 h 754"/>
                <a:gd name="T30" fmla="*/ 367 w 578"/>
                <a:gd name="T31" fmla="*/ 159 h 754"/>
                <a:gd name="T32" fmla="*/ 400 w 578"/>
                <a:gd name="T33" fmla="*/ 194 h 754"/>
                <a:gd name="T34" fmla="*/ 400 w 578"/>
                <a:gd name="T35" fmla="*/ 560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8" h="754">
                  <a:moveTo>
                    <a:pt x="139" y="0"/>
                  </a:moveTo>
                  <a:lnTo>
                    <a:pt x="0" y="138"/>
                  </a:lnTo>
                  <a:lnTo>
                    <a:pt x="0" y="616"/>
                  </a:lnTo>
                  <a:lnTo>
                    <a:pt x="139" y="754"/>
                  </a:lnTo>
                  <a:lnTo>
                    <a:pt x="440" y="754"/>
                  </a:lnTo>
                  <a:lnTo>
                    <a:pt x="578" y="616"/>
                  </a:lnTo>
                  <a:lnTo>
                    <a:pt x="578" y="138"/>
                  </a:lnTo>
                  <a:lnTo>
                    <a:pt x="440" y="0"/>
                  </a:lnTo>
                  <a:lnTo>
                    <a:pt x="139" y="0"/>
                  </a:lnTo>
                  <a:close/>
                  <a:moveTo>
                    <a:pt x="400" y="560"/>
                  </a:moveTo>
                  <a:lnTo>
                    <a:pt x="367" y="595"/>
                  </a:lnTo>
                  <a:lnTo>
                    <a:pt x="212" y="595"/>
                  </a:lnTo>
                  <a:lnTo>
                    <a:pt x="179" y="560"/>
                  </a:lnTo>
                  <a:lnTo>
                    <a:pt x="179" y="194"/>
                  </a:lnTo>
                  <a:lnTo>
                    <a:pt x="212" y="159"/>
                  </a:lnTo>
                  <a:lnTo>
                    <a:pt x="367" y="159"/>
                  </a:lnTo>
                  <a:lnTo>
                    <a:pt x="400" y="194"/>
                  </a:lnTo>
                  <a:lnTo>
                    <a:pt x="400" y="5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8" name="Freeform 11"/>
            <p:cNvSpPr>
              <a:spLocks noEditPoints="1"/>
            </p:cNvSpPr>
            <p:nvPr userDrawn="1"/>
          </p:nvSpPr>
          <p:spPr bwMode="black">
            <a:xfrm>
              <a:off x="5939645" y="5526827"/>
              <a:ext cx="363911" cy="474721"/>
            </a:xfrm>
            <a:custGeom>
              <a:avLst/>
              <a:gdLst>
                <a:gd name="T0" fmla="*/ 0 w 578"/>
                <a:gd name="T1" fmla="*/ 0 h 754"/>
                <a:gd name="T2" fmla="*/ 0 w 578"/>
                <a:gd name="T3" fmla="*/ 754 h 754"/>
                <a:gd name="T4" fmla="*/ 178 w 578"/>
                <a:gd name="T5" fmla="*/ 754 h 754"/>
                <a:gd name="T6" fmla="*/ 178 w 578"/>
                <a:gd name="T7" fmla="*/ 535 h 754"/>
                <a:gd name="T8" fmla="*/ 439 w 578"/>
                <a:gd name="T9" fmla="*/ 535 h 754"/>
                <a:gd name="T10" fmla="*/ 578 w 578"/>
                <a:gd name="T11" fmla="*/ 397 h 754"/>
                <a:gd name="T12" fmla="*/ 578 w 578"/>
                <a:gd name="T13" fmla="*/ 138 h 754"/>
                <a:gd name="T14" fmla="*/ 439 w 578"/>
                <a:gd name="T15" fmla="*/ 0 h 754"/>
                <a:gd name="T16" fmla="*/ 0 w 578"/>
                <a:gd name="T17" fmla="*/ 0 h 754"/>
                <a:gd name="T18" fmla="*/ 399 w 578"/>
                <a:gd name="T19" fmla="*/ 343 h 754"/>
                <a:gd name="T20" fmla="*/ 368 w 578"/>
                <a:gd name="T21" fmla="*/ 376 h 754"/>
                <a:gd name="T22" fmla="*/ 178 w 578"/>
                <a:gd name="T23" fmla="*/ 376 h 754"/>
                <a:gd name="T24" fmla="*/ 178 w 578"/>
                <a:gd name="T25" fmla="*/ 159 h 754"/>
                <a:gd name="T26" fmla="*/ 366 w 578"/>
                <a:gd name="T27" fmla="*/ 159 h 754"/>
                <a:gd name="T28" fmla="*/ 399 w 578"/>
                <a:gd name="T29" fmla="*/ 194 h 754"/>
                <a:gd name="T30" fmla="*/ 399 w 578"/>
                <a:gd name="T31" fmla="*/ 343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8" h="754">
                  <a:moveTo>
                    <a:pt x="0" y="0"/>
                  </a:moveTo>
                  <a:lnTo>
                    <a:pt x="0" y="754"/>
                  </a:lnTo>
                  <a:lnTo>
                    <a:pt x="178" y="754"/>
                  </a:lnTo>
                  <a:lnTo>
                    <a:pt x="178" y="535"/>
                  </a:lnTo>
                  <a:lnTo>
                    <a:pt x="439" y="535"/>
                  </a:lnTo>
                  <a:lnTo>
                    <a:pt x="578" y="397"/>
                  </a:lnTo>
                  <a:lnTo>
                    <a:pt x="578" y="138"/>
                  </a:lnTo>
                  <a:lnTo>
                    <a:pt x="439" y="0"/>
                  </a:lnTo>
                  <a:lnTo>
                    <a:pt x="0" y="0"/>
                  </a:lnTo>
                  <a:close/>
                  <a:moveTo>
                    <a:pt x="399" y="343"/>
                  </a:moveTo>
                  <a:lnTo>
                    <a:pt x="368" y="376"/>
                  </a:lnTo>
                  <a:lnTo>
                    <a:pt x="178" y="376"/>
                  </a:lnTo>
                  <a:lnTo>
                    <a:pt x="178" y="159"/>
                  </a:lnTo>
                  <a:lnTo>
                    <a:pt x="366" y="159"/>
                  </a:lnTo>
                  <a:lnTo>
                    <a:pt x="399" y="194"/>
                  </a:lnTo>
                  <a:lnTo>
                    <a:pt x="399"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9" name="Rectangle 12"/>
            <p:cNvSpPr>
              <a:spLocks noChangeArrowheads="1"/>
            </p:cNvSpPr>
            <p:nvPr userDrawn="1"/>
          </p:nvSpPr>
          <p:spPr bwMode="black">
            <a:xfrm>
              <a:off x="6365887" y="5526827"/>
              <a:ext cx="111440" cy="47472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0" name="Freeform 13"/>
            <p:cNvSpPr>
              <a:spLocks/>
            </p:cNvSpPr>
            <p:nvPr userDrawn="1"/>
          </p:nvSpPr>
          <p:spPr bwMode="black">
            <a:xfrm>
              <a:off x="6536510" y="5526827"/>
              <a:ext cx="358874" cy="474721"/>
            </a:xfrm>
            <a:custGeom>
              <a:avLst/>
              <a:gdLst>
                <a:gd name="T0" fmla="*/ 192 w 570"/>
                <a:gd name="T1" fmla="*/ 265 h 754"/>
                <a:gd name="T2" fmla="*/ 192 w 570"/>
                <a:gd name="T3" fmla="*/ 194 h 754"/>
                <a:gd name="T4" fmla="*/ 227 w 570"/>
                <a:gd name="T5" fmla="*/ 159 h 754"/>
                <a:gd name="T6" fmla="*/ 555 w 570"/>
                <a:gd name="T7" fmla="*/ 159 h 754"/>
                <a:gd name="T8" fmla="*/ 555 w 570"/>
                <a:gd name="T9" fmla="*/ 0 h 754"/>
                <a:gd name="T10" fmla="*/ 154 w 570"/>
                <a:gd name="T11" fmla="*/ 0 h 754"/>
                <a:gd name="T12" fmla="*/ 15 w 570"/>
                <a:gd name="T13" fmla="*/ 138 h 754"/>
                <a:gd name="T14" fmla="*/ 15 w 570"/>
                <a:gd name="T15" fmla="*/ 315 h 754"/>
                <a:gd name="T16" fmla="*/ 94 w 570"/>
                <a:gd name="T17" fmla="*/ 409 h 754"/>
                <a:gd name="T18" fmla="*/ 392 w 570"/>
                <a:gd name="T19" fmla="*/ 489 h 754"/>
                <a:gd name="T20" fmla="*/ 392 w 570"/>
                <a:gd name="T21" fmla="*/ 560 h 754"/>
                <a:gd name="T22" fmla="*/ 359 w 570"/>
                <a:gd name="T23" fmla="*/ 595 h 754"/>
                <a:gd name="T24" fmla="*/ 0 w 570"/>
                <a:gd name="T25" fmla="*/ 595 h 754"/>
                <a:gd name="T26" fmla="*/ 0 w 570"/>
                <a:gd name="T27" fmla="*/ 754 h 754"/>
                <a:gd name="T28" fmla="*/ 432 w 570"/>
                <a:gd name="T29" fmla="*/ 754 h 754"/>
                <a:gd name="T30" fmla="*/ 570 w 570"/>
                <a:gd name="T31" fmla="*/ 616 h 754"/>
                <a:gd name="T32" fmla="*/ 570 w 570"/>
                <a:gd name="T33" fmla="*/ 439 h 754"/>
                <a:gd name="T34" fmla="*/ 492 w 570"/>
                <a:gd name="T35" fmla="*/ 345 h 754"/>
                <a:gd name="T36" fmla="*/ 192 w 570"/>
                <a:gd name="T37" fmla="*/ 265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0" h="754">
                  <a:moveTo>
                    <a:pt x="192" y="265"/>
                  </a:moveTo>
                  <a:lnTo>
                    <a:pt x="192" y="194"/>
                  </a:lnTo>
                  <a:lnTo>
                    <a:pt x="227" y="159"/>
                  </a:lnTo>
                  <a:lnTo>
                    <a:pt x="555" y="159"/>
                  </a:lnTo>
                  <a:lnTo>
                    <a:pt x="555" y="0"/>
                  </a:lnTo>
                  <a:lnTo>
                    <a:pt x="154" y="0"/>
                  </a:lnTo>
                  <a:lnTo>
                    <a:pt x="15" y="138"/>
                  </a:lnTo>
                  <a:lnTo>
                    <a:pt x="15" y="315"/>
                  </a:lnTo>
                  <a:lnTo>
                    <a:pt x="94" y="409"/>
                  </a:lnTo>
                  <a:lnTo>
                    <a:pt x="392" y="489"/>
                  </a:lnTo>
                  <a:lnTo>
                    <a:pt x="392" y="560"/>
                  </a:lnTo>
                  <a:lnTo>
                    <a:pt x="359" y="595"/>
                  </a:lnTo>
                  <a:lnTo>
                    <a:pt x="0" y="595"/>
                  </a:lnTo>
                  <a:lnTo>
                    <a:pt x="0" y="754"/>
                  </a:lnTo>
                  <a:lnTo>
                    <a:pt x="432" y="754"/>
                  </a:lnTo>
                  <a:lnTo>
                    <a:pt x="570" y="616"/>
                  </a:lnTo>
                  <a:lnTo>
                    <a:pt x="570" y="439"/>
                  </a:lnTo>
                  <a:lnTo>
                    <a:pt x="492" y="345"/>
                  </a:lnTo>
                  <a:lnTo>
                    <a:pt x="192" y="2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1" name="Freeform 14"/>
            <p:cNvSpPr>
              <a:spLocks/>
            </p:cNvSpPr>
            <p:nvPr userDrawn="1"/>
          </p:nvSpPr>
          <p:spPr bwMode="black">
            <a:xfrm>
              <a:off x="6925605" y="5526827"/>
              <a:ext cx="378392" cy="474721"/>
            </a:xfrm>
            <a:custGeom>
              <a:avLst/>
              <a:gdLst>
                <a:gd name="T0" fmla="*/ 0 w 601"/>
                <a:gd name="T1" fmla="*/ 159 h 754"/>
                <a:gd name="T2" fmla="*/ 211 w 601"/>
                <a:gd name="T3" fmla="*/ 159 h 754"/>
                <a:gd name="T4" fmla="*/ 211 w 601"/>
                <a:gd name="T5" fmla="*/ 754 h 754"/>
                <a:gd name="T6" fmla="*/ 390 w 601"/>
                <a:gd name="T7" fmla="*/ 754 h 754"/>
                <a:gd name="T8" fmla="*/ 390 w 601"/>
                <a:gd name="T9" fmla="*/ 159 h 754"/>
                <a:gd name="T10" fmla="*/ 601 w 601"/>
                <a:gd name="T11" fmla="*/ 159 h 754"/>
                <a:gd name="T12" fmla="*/ 601 w 601"/>
                <a:gd name="T13" fmla="*/ 0 h 754"/>
                <a:gd name="T14" fmla="*/ 0 w 601"/>
                <a:gd name="T15" fmla="*/ 0 h 754"/>
                <a:gd name="T16" fmla="*/ 0 w 601"/>
                <a:gd name="T17" fmla="*/ 159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1" h="754">
                  <a:moveTo>
                    <a:pt x="0" y="159"/>
                  </a:moveTo>
                  <a:lnTo>
                    <a:pt x="211" y="159"/>
                  </a:lnTo>
                  <a:lnTo>
                    <a:pt x="211" y="754"/>
                  </a:lnTo>
                  <a:lnTo>
                    <a:pt x="390" y="754"/>
                  </a:lnTo>
                  <a:lnTo>
                    <a:pt x="390" y="159"/>
                  </a:lnTo>
                  <a:lnTo>
                    <a:pt x="601" y="159"/>
                  </a:lnTo>
                  <a:lnTo>
                    <a:pt x="601" y="0"/>
                  </a:lnTo>
                  <a:lnTo>
                    <a:pt x="0" y="0"/>
                  </a:lnTo>
                  <a:lnTo>
                    <a:pt x="0" y="1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2" name="Freeform 15"/>
            <p:cNvSpPr>
              <a:spLocks noEditPoints="1"/>
            </p:cNvSpPr>
            <p:nvPr userDrawn="1"/>
          </p:nvSpPr>
          <p:spPr bwMode="black">
            <a:xfrm>
              <a:off x="7344921" y="5526827"/>
              <a:ext cx="362652" cy="474721"/>
            </a:xfrm>
            <a:custGeom>
              <a:avLst/>
              <a:gdLst>
                <a:gd name="T0" fmla="*/ 440 w 576"/>
                <a:gd name="T1" fmla="*/ 0 h 754"/>
                <a:gd name="T2" fmla="*/ 139 w 576"/>
                <a:gd name="T3" fmla="*/ 0 h 754"/>
                <a:gd name="T4" fmla="*/ 0 w 576"/>
                <a:gd name="T5" fmla="*/ 138 h 754"/>
                <a:gd name="T6" fmla="*/ 0 w 576"/>
                <a:gd name="T7" fmla="*/ 616 h 754"/>
                <a:gd name="T8" fmla="*/ 139 w 576"/>
                <a:gd name="T9" fmla="*/ 754 h 754"/>
                <a:gd name="T10" fmla="*/ 440 w 576"/>
                <a:gd name="T11" fmla="*/ 754 h 754"/>
                <a:gd name="T12" fmla="*/ 576 w 576"/>
                <a:gd name="T13" fmla="*/ 616 h 754"/>
                <a:gd name="T14" fmla="*/ 576 w 576"/>
                <a:gd name="T15" fmla="*/ 138 h 754"/>
                <a:gd name="T16" fmla="*/ 440 w 576"/>
                <a:gd name="T17" fmla="*/ 0 h 754"/>
                <a:gd name="T18" fmla="*/ 400 w 576"/>
                <a:gd name="T19" fmla="*/ 560 h 754"/>
                <a:gd name="T20" fmla="*/ 367 w 576"/>
                <a:gd name="T21" fmla="*/ 595 h 754"/>
                <a:gd name="T22" fmla="*/ 210 w 576"/>
                <a:gd name="T23" fmla="*/ 595 h 754"/>
                <a:gd name="T24" fmla="*/ 177 w 576"/>
                <a:gd name="T25" fmla="*/ 560 h 754"/>
                <a:gd name="T26" fmla="*/ 177 w 576"/>
                <a:gd name="T27" fmla="*/ 194 h 754"/>
                <a:gd name="T28" fmla="*/ 212 w 576"/>
                <a:gd name="T29" fmla="*/ 159 h 754"/>
                <a:gd name="T30" fmla="*/ 367 w 576"/>
                <a:gd name="T31" fmla="*/ 159 h 754"/>
                <a:gd name="T32" fmla="*/ 400 w 576"/>
                <a:gd name="T33" fmla="*/ 194 h 754"/>
                <a:gd name="T34" fmla="*/ 400 w 576"/>
                <a:gd name="T35" fmla="*/ 560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6" h="754">
                  <a:moveTo>
                    <a:pt x="440" y="0"/>
                  </a:moveTo>
                  <a:lnTo>
                    <a:pt x="139" y="0"/>
                  </a:lnTo>
                  <a:lnTo>
                    <a:pt x="0" y="138"/>
                  </a:lnTo>
                  <a:lnTo>
                    <a:pt x="0" y="616"/>
                  </a:lnTo>
                  <a:lnTo>
                    <a:pt x="139" y="754"/>
                  </a:lnTo>
                  <a:lnTo>
                    <a:pt x="440" y="754"/>
                  </a:lnTo>
                  <a:lnTo>
                    <a:pt x="576" y="616"/>
                  </a:lnTo>
                  <a:lnTo>
                    <a:pt x="576" y="138"/>
                  </a:lnTo>
                  <a:lnTo>
                    <a:pt x="440" y="0"/>
                  </a:lnTo>
                  <a:close/>
                  <a:moveTo>
                    <a:pt x="400" y="560"/>
                  </a:moveTo>
                  <a:lnTo>
                    <a:pt x="367" y="595"/>
                  </a:lnTo>
                  <a:lnTo>
                    <a:pt x="210" y="595"/>
                  </a:lnTo>
                  <a:lnTo>
                    <a:pt x="177" y="560"/>
                  </a:lnTo>
                  <a:lnTo>
                    <a:pt x="177" y="194"/>
                  </a:lnTo>
                  <a:lnTo>
                    <a:pt x="212" y="159"/>
                  </a:lnTo>
                  <a:lnTo>
                    <a:pt x="367" y="159"/>
                  </a:lnTo>
                  <a:lnTo>
                    <a:pt x="400" y="194"/>
                  </a:lnTo>
                  <a:lnTo>
                    <a:pt x="400" y="5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3" name="Freeform 16"/>
            <p:cNvSpPr>
              <a:spLocks/>
            </p:cNvSpPr>
            <p:nvPr userDrawn="1"/>
          </p:nvSpPr>
          <p:spPr bwMode="black">
            <a:xfrm>
              <a:off x="6700836" y="4919889"/>
              <a:ext cx="404835" cy="474721"/>
            </a:xfrm>
            <a:custGeom>
              <a:avLst/>
              <a:gdLst>
                <a:gd name="T0" fmla="*/ 643 w 643"/>
                <a:gd name="T1" fmla="*/ 754 h 754"/>
                <a:gd name="T2" fmla="*/ 643 w 643"/>
                <a:gd name="T3" fmla="*/ 0 h 754"/>
                <a:gd name="T4" fmla="*/ 465 w 643"/>
                <a:gd name="T5" fmla="*/ 0 h 754"/>
                <a:gd name="T6" fmla="*/ 476 w 643"/>
                <a:gd name="T7" fmla="*/ 476 h 754"/>
                <a:gd name="T8" fmla="*/ 192 w 643"/>
                <a:gd name="T9" fmla="*/ 0 h 754"/>
                <a:gd name="T10" fmla="*/ 0 w 643"/>
                <a:gd name="T11" fmla="*/ 0 h 754"/>
                <a:gd name="T12" fmla="*/ 0 w 643"/>
                <a:gd name="T13" fmla="*/ 754 h 754"/>
                <a:gd name="T14" fmla="*/ 177 w 643"/>
                <a:gd name="T15" fmla="*/ 754 h 754"/>
                <a:gd name="T16" fmla="*/ 165 w 643"/>
                <a:gd name="T17" fmla="*/ 278 h 754"/>
                <a:gd name="T18" fmla="*/ 449 w 643"/>
                <a:gd name="T19" fmla="*/ 754 h 754"/>
                <a:gd name="T20" fmla="*/ 643 w 643"/>
                <a:gd name="T21" fmla="*/ 754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3" h="754">
                  <a:moveTo>
                    <a:pt x="643" y="754"/>
                  </a:moveTo>
                  <a:lnTo>
                    <a:pt x="643" y="0"/>
                  </a:lnTo>
                  <a:lnTo>
                    <a:pt x="465" y="0"/>
                  </a:lnTo>
                  <a:lnTo>
                    <a:pt x="476" y="476"/>
                  </a:lnTo>
                  <a:lnTo>
                    <a:pt x="192" y="0"/>
                  </a:lnTo>
                  <a:lnTo>
                    <a:pt x="0" y="0"/>
                  </a:lnTo>
                  <a:lnTo>
                    <a:pt x="0" y="754"/>
                  </a:lnTo>
                  <a:lnTo>
                    <a:pt x="177" y="754"/>
                  </a:lnTo>
                  <a:lnTo>
                    <a:pt x="165" y="278"/>
                  </a:lnTo>
                  <a:lnTo>
                    <a:pt x="449" y="754"/>
                  </a:lnTo>
                  <a:lnTo>
                    <a:pt x="643" y="7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4" name="Freeform 17"/>
            <p:cNvSpPr>
              <a:spLocks noEditPoints="1"/>
            </p:cNvSpPr>
            <p:nvPr userDrawn="1"/>
          </p:nvSpPr>
          <p:spPr bwMode="black">
            <a:xfrm>
              <a:off x="5065755" y="4919889"/>
              <a:ext cx="363911" cy="475981"/>
            </a:xfrm>
            <a:custGeom>
              <a:avLst/>
              <a:gdLst>
                <a:gd name="T0" fmla="*/ 439 w 578"/>
                <a:gd name="T1" fmla="*/ 756 h 756"/>
                <a:gd name="T2" fmla="*/ 578 w 578"/>
                <a:gd name="T3" fmla="*/ 618 h 756"/>
                <a:gd name="T4" fmla="*/ 578 w 578"/>
                <a:gd name="T5" fmla="*/ 138 h 756"/>
                <a:gd name="T6" fmla="*/ 439 w 578"/>
                <a:gd name="T7" fmla="*/ 0 h 756"/>
                <a:gd name="T8" fmla="*/ 138 w 578"/>
                <a:gd name="T9" fmla="*/ 0 h 756"/>
                <a:gd name="T10" fmla="*/ 0 w 578"/>
                <a:gd name="T11" fmla="*/ 138 h 756"/>
                <a:gd name="T12" fmla="*/ 0 w 578"/>
                <a:gd name="T13" fmla="*/ 618 h 756"/>
                <a:gd name="T14" fmla="*/ 138 w 578"/>
                <a:gd name="T15" fmla="*/ 756 h 756"/>
                <a:gd name="T16" fmla="*/ 439 w 578"/>
                <a:gd name="T17" fmla="*/ 756 h 756"/>
                <a:gd name="T18" fmla="*/ 178 w 578"/>
                <a:gd name="T19" fmla="*/ 194 h 756"/>
                <a:gd name="T20" fmla="*/ 211 w 578"/>
                <a:gd name="T21" fmla="*/ 161 h 756"/>
                <a:gd name="T22" fmla="*/ 366 w 578"/>
                <a:gd name="T23" fmla="*/ 161 h 756"/>
                <a:gd name="T24" fmla="*/ 399 w 578"/>
                <a:gd name="T25" fmla="*/ 194 h 756"/>
                <a:gd name="T26" fmla="*/ 399 w 578"/>
                <a:gd name="T27" fmla="*/ 562 h 756"/>
                <a:gd name="T28" fmla="*/ 366 w 578"/>
                <a:gd name="T29" fmla="*/ 595 h 756"/>
                <a:gd name="T30" fmla="*/ 209 w 578"/>
                <a:gd name="T31" fmla="*/ 595 h 756"/>
                <a:gd name="T32" fmla="*/ 178 w 578"/>
                <a:gd name="T33" fmla="*/ 562 h 756"/>
                <a:gd name="T34" fmla="*/ 178 w 578"/>
                <a:gd name="T35" fmla="*/ 194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8" h="756">
                  <a:moveTo>
                    <a:pt x="439" y="756"/>
                  </a:moveTo>
                  <a:lnTo>
                    <a:pt x="578" y="618"/>
                  </a:lnTo>
                  <a:lnTo>
                    <a:pt x="578" y="138"/>
                  </a:lnTo>
                  <a:lnTo>
                    <a:pt x="439" y="0"/>
                  </a:lnTo>
                  <a:lnTo>
                    <a:pt x="138" y="0"/>
                  </a:lnTo>
                  <a:lnTo>
                    <a:pt x="0" y="138"/>
                  </a:lnTo>
                  <a:lnTo>
                    <a:pt x="0" y="618"/>
                  </a:lnTo>
                  <a:lnTo>
                    <a:pt x="138" y="756"/>
                  </a:lnTo>
                  <a:lnTo>
                    <a:pt x="439" y="756"/>
                  </a:lnTo>
                  <a:close/>
                  <a:moveTo>
                    <a:pt x="178" y="194"/>
                  </a:moveTo>
                  <a:lnTo>
                    <a:pt x="211" y="161"/>
                  </a:lnTo>
                  <a:lnTo>
                    <a:pt x="366" y="161"/>
                  </a:lnTo>
                  <a:lnTo>
                    <a:pt x="399" y="194"/>
                  </a:lnTo>
                  <a:lnTo>
                    <a:pt x="399" y="562"/>
                  </a:lnTo>
                  <a:lnTo>
                    <a:pt x="366" y="595"/>
                  </a:lnTo>
                  <a:lnTo>
                    <a:pt x="209" y="595"/>
                  </a:lnTo>
                  <a:lnTo>
                    <a:pt x="178" y="562"/>
                  </a:lnTo>
                  <a:lnTo>
                    <a:pt x="178" y="1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5" name="Freeform 18"/>
            <p:cNvSpPr>
              <a:spLocks/>
            </p:cNvSpPr>
            <p:nvPr userDrawn="1"/>
          </p:nvSpPr>
          <p:spPr bwMode="black">
            <a:xfrm>
              <a:off x="5918868" y="4919889"/>
              <a:ext cx="308506" cy="475981"/>
            </a:xfrm>
            <a:custGeom>
              <a:avLst/>
              <a:gdLst>
                <a:gd name="T0" fmla="*/ 490 w 490"/>
                <a:gd name="T1" fmla="*/ 595 h 756"/>
                <a:gd name="T2" fmla="*/ 179 w 490"/>
                <a:gd name="T3" fmla="*/ 595 h 756"/>
                <a:gd name="T4" fmla="*/ 179 w 490"/>
                <a:gd name="T5" fmla="*/ 0 h 756"/>
                <a:gd name="T6" fmla="*/ 0 w 490"/>
                <a:gd name="T7" fmla="*/ 0 h 756"/>
                <a:gd name="T8" fmla="*/ 0 w 490"/>
                <a:gd name="T9" fmla="*/ 756 h 756"/>
                <a:gd name="T10" fmla="*/ 490 w 490"/>
                <a:gd name="T11" fmla="*/ 756 h 756"/>
                <a:gd name="T12" fmla="*/ 490 w 490"/>
                <a:gd name="T13" fmla="*/ 595 h 756"/>
              </a:gdLst>
              <a:ahLst/>
              <a:cxnLst>
                <a:cxn ang="0">
                  <a:pos x="T0" y="T1"/>
                </a:cxn>
                <a:cxn ang="0">
                  <a:pos x="T2" y="T3"/>
                </a:cxn>
                <a:cxn ang="0">
                  <a:pos x="T4" y="T5"/>
                </a:cxn>
                <a:cxn ang="0">
                  <a:pos x="T6" y="T7"/>
                </a:cxn>
                <a:cxn ang="0">
                  <a:pos x="T8" y="T9"/>
                </a:cxn>
                <a:cxn ang="0">
                  <a:pos x="T10" y="T11"/>
                </a:cxn>
                <a:cxn ang="0">
                  <a:pos x="T12" y="T13"/>
                </a:cxn>
              </a:cxnLst>
              <a:rect l="0" t="0" r="r" b="b"/>
              <a:pathLst>
                <a:path w="490" h="756">
                  <a:moveTo>
                    <a:pt x="490" y="595"/>
                  </a:moveTo>
                  <a:lnTo>
                    <a:pt x="179" y="595"/>
                  </a:lnTo>
                  <a:lnTo>
                    <a:pt x="179" y="0"/>
                  </a:lnTo>
                  <a:lnTo>
                    <a:pt x="0" y="0"/>
                  </a:lnTo>
                  <a:lnTo>
                    <a:pt x="0" y="756"/>
                  </a:lnTo>
                  <a:lnTo>
                    <a:pt x="490" y="756"/>
                  </a:lnTo>
                  <a:lnTo>
                    <a:pt x="490" y="59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6" name="Freeform 19"/>
            <p:cNvSpPr>
              <a:spLocks/>
            </p:cNvSpPr>
            <p:nvPr userDrawn="1"/>
          </p:nvSpPr>
          <p:spPr bwMode="black">
            <a:xfrm>
              <a:off x="5487590" y="4919889"/>
              <a:ext cx="363911" cy="475981"/>
            </a:xfrm>
            <a:custGeom>
              <a:avLst/>
              <a:gdLst>
                <a:gd name="T0" fmla="*/ 439 w 578"/>
                <a:gd name="T1" fmla="*/ 756 h 756"/>
                <a:gd name="T2" fmla="*/ 578 w 578"/>
                <a:gd name="T3" fmla="*/ 618 h 756"/>
                <a:gd name="T4" fmla="*/ 578 w 578"/>
                <a:gd name="T5" fmla="*/ 0 h 756"/>
                <a:gd name="T6" fmla="*/ 399 w 578"/>
                <a:gd name="T7" fmla="*/ 0 h 756"/>
                <a:gd name="T8" fmla="*/ 399 w 578"/>
                <a:gd name="T9" fmla="*/ 557 h 756"/>
                <a:gd name="T10" fmla="*/ 366 w 578"/>
                <a:gd name="T11" fmla="*/ 589 h 756"/>
                <a:gd name="T12" fmla="*/ 211 w 578"/>
                <a:gd name="T13" fmla="*/ 589 h 756"/>
                <a:gd name="T14" fmla="*/ 176 w 578"/>
                <a:gd name="T15" fmla="*/ 557 h 756"/>
                <a:gd name="T16" fmla="*/ 176 w 578"/>
                <a:gd name="T17" fmla="*/ 0 h 756"/>
                <a:gd name="T18" fmla="*/ 0 w 578"/>
                <a:gd name="T19" fmla="*/ 0 h 756"/>
                <a:gd name="T20" fmla="*/ 0 w 578"/>
                <a:gd name="T21" fmla="*/ 618 h 756"/>
                <a:gd name="T22" fmla="*/ 136 w 578"/>
                <a:gd name="T23" fmla="*/ 756 h 756"/>
                <a:gd name="T24" fmla="*/ 439 w 578"/>
                <a:gd name="T25" fmla="*/ 756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8" h="756">
                  <a:moveTo>
                    <a:pt x="439" y="756"/>
                  </a:moveTo>
                  <a:lnTo>
                    <a:pt x="578" y="618"/>
                  </a:lnTo>
                  <a:lnTo>
                    <a:pt x="578" y="0"/>
                  </a:lnTo>
                  <a:lnTo>
                    <a:pt x="399" y="0"/>
                  </a:lnTo>
                  <a:lnTo>
                    <a:pt x="399" y="557"/>
                  </a:lnTo>
                  <a:lnTo>
                    <a:pt x="366" y="589"/>
                  </a:lnTo>
                  <a:lnTo>
                    <a:pt x="211" y="589"/>
                  </a:lnTo>
                  <a:lnTo>
                    <a:pt x="176" y="557"/>
                  </a:lnTo>
                  <a:lnTo>
                    <a:pt x="176" y="0"/>
                  </a:lnTo>
                  <a:lnTo>
                    <a:pt x="0" y="0"/>
                  </a:lnTo>
                  <a:lnTo>
                    <a:pt x="0" y="618"/>
                  </a:lnTo>
                  <a:lnTo>
                    <a:pt x="136" y="756"/>
                  </a:lnTo>
                  <a:lnTo>
                    <a:pt x="439" y="7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7" name="Freeform 20"/>
            <p:cNvSpPr>
              <a:spLocks/>
            </p:cNvSpPr>
            <p:nvPr userDrawn="1"/>
          </p:nvSpPr>
          <p:spPr bwMode="black">
            <a:xfrm>
              <a:off x="6267039" y="4919889"/>
              <a:ext cx="363911" cy="475981"/>
            </a:xfrm>
            <a:custGeom>
              <a:avLst/>
              <a:gdLst>
                <a:gd name="T0" fmla="*/ 578 w 578"/>
                <a:gd name="T1" fmla="*/ 618 h 756"/>
                <a:gd name="T2" fmla="*/ 578 w 578"/>
                <a:gd name="T3" fmla="*/ 0 h 756"/>
                <a:gd name="T4" fmla="*/ 399 w 578"/>
                <a:gd name="T5" fmla="*/ 0 h 756"/>
                <a:gd name="T6" fmla="*/ 399 w 578"/>
                <a:gd name="T7" fmla="*/ 557 h 756"/>
                <a:gd name="T8" fmla="*/ 367 w 578"/>
                <a:gd name="T9" fmla="*/ 589 h 756"/>
                <a:gd name="T10" fmla="*/ 211 w 578"/>
                <a:gd name="T11" fmla="*/ 589 h 756"/>
                <a:gd name="T12" fmla="*/ 179 w 578"/>
                <a:gd name="T13" fmla="*/ 557 h 756"/>
                <a:gd name="T14" fmla="*/ 179 w 578"/>
                <a:gd name="T15" fmla="*/ 0 h 756"/>
                <a:gd name="T16" fmla="*/ 0 w 578"/>
                <a:gd name="T17" fmla="*/ 0 h 756"/>
                <a:gd name="T18" fmla="*/ 0 w 578"/>
                <a:gd name="T19" fmla="*/ 618 h 756"/>
                <a:gd name="T20" fmla="*/ 138 w 578"/>
                <a:gd name="T21" fmla="*/ 756 h 756"/>
                <a:gd name="T22" fmla="*/ 440 w 578"/>
                <a:gd name="T23" fmla="*/ 756 h 756"/>
                <a:gd name="T24" fmla="*/ 578 w 578"/>
                <a:gd name="T25" fmla="*/ 618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8" h="756">
                  <a:moveTo>
                    <a:pt x="578" y="618"/>
                  </a:moveTo>
                  <a:lnTo>
                    <a:pt x="578" y="0"/>
                  </a:lnTo>
                  <a:lnTo>
                    <a:pt x="399" y="0"/>
                  </a:lnTo>
                  <a:lnTo>
                    <a:pt x="399" y="557"/>
                  </a:lnTo>
                  <a:lnTo>
                    <a:pt x="367" y="589"/>
                  </a:lnTo>
                  <a:lnTo>
                    <a:pt x="211" y="589"/>
                  </a:lnTo>
                  <a:lnTo>
                    <a:pt x="179" y="557"/>
                  </a:lnTo>
                  <a:lnTo>
                    <a:pt x="179" y="0"/>
                  </a:lnTo>
                  <a:lnTo>
                    <a:pt x="0" y="0"/>
                  </a:lnTo>
                  <a:lnTo>
                    <a:pt x="0" y="618"/>
                  </a:lnTo>
                  <a:lnTo>
                    <a:pt x="138" y="756"/>
                  </a:lnTo>
                  <a:lnTo>
                    <a:pt x="440" y="756"/>
                  </a:lnTo>
                  <a:lnTo>
                    <a:pt x="578" y="6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140907055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1451151" y="578840"/>
            <a:ext cx="4536900" cy="3565321"/>
          </a:xfrm>
          <a:prstGeom prst="rect">
            <a:avLst/>
          </a:prstGeom>
        </p:spPr>
        <p:txBody>
          <a:bodyPr vert="horz" lIns="91440" tIns="45720" rIns="91440" bIns="45720" rtlCol="0" anchor="t" anchorCtr="0">
            <a:normAutofit/>
          </a:body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3" name="Tekstin paikkamerkki 2"/>
          <p:cNvSpPr>
            <a:spLocks noGrp="1"/>
          </p:cNvSpPr>
          <p:nvPr>
            <p:ph type="body" idx="1"/>
          </p:nvPr>
        </p:nvSpPr>
        <p:spPr>
          <a:xfrm>
            <a:off x="6095999" y="579600"/>
            <a:ext cx="5751513" cy="5736792"/>
          </a:xfrm>
          <a:prstGeom prst="rect">
            <a:avLst/>
          </a:prstGeom>
        </p:spPr>
        <p:txBody>
          <a:bodyPr vert="horz" lIns="91440" tIns="45720" rIns="91440" bIns="45720" rtlCol="0">
            <a:normAutofit/>
          </a:body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4" name="Päivämäärän paikkamerkki 3"/>
          <p:cNvSpPr>
            <a:spLocks noGrp="1"/>
          </p:cNvSpPr>
          <p:nvPr>
            <p:ph type="dt" sz="half" idx="2"/>
          </p:nvPr>
        </p:nvSpPr>
        <p:spPr>
          <a:xfrm>
            <a:off x="1566863" y="6436800"/>
            <a:ext cx="661027" cy="216000"/>
          </a:xfrm>
          <a:prstGeom prst="rect">
            <a:avLst/>
          </a:prstGeom>
        </p:spPr>
        <p:txBody>
          <a:bodyPr vert="horz" lIns="0" tIns="0" rIns="0" bIns="0" rtlCol="0" anchor="ctr"/>
          <a:lstStyle>
            <a:lvl1pPr algn="l">
              <a:defRPr sz="700">
                <a:solidFill>
                  <a:srgbClr val="01AEEF"/>
                </a:solidFill>
              </a:defRPr>
            </a:lvl1pPr>
          </a:lstStyle>
          <a:p>
            <a:fld id="{DE10481E-666C-4FF7-B137-5A9A5F208B28}" type="datetime1">
              <a:rPr lang="fi-FI" smtClean="0"/>
              <a:pPr/>
              <a:t>29.9.2016</a:t>
            </a:fld>
            <a:endParaRPr lang="fi-FI" dirty="0"/>
          </a:p>
        </p:txBody>
      </p:sp>
      <p:sp>
        <p:nvSpPr>
          <p:cNvPr id="5" name="Alatunnisteen paikkamerkki 4"/>
          <p:cNvSpPr>
            <a:spLocks noGrp="1"/>
          </p:cNvSpPr>
          <p:nvPr>
            <p:ph type="ftr" sz="quarter" idx="3"/>
          </p:nvPr>
        </p:nvSpPr>
        <p:spPr>
          <a:xfrm>
            <a:off x="2239861" y="6436800"/>
            <a:ext cx="4618765" cy="216000"/>
          </a:xfrm>
          <a:prstGeom prst="rect">
            <a:avLst/>
          </a:prstGeom>
        </p:spPr>
        <p:txBody>
          <a:bodyPr vert="horz" lIns="0" tIns="0" rIns="0" bIns="0" rtlCol="0" anchor="ctr"/>
          <a:lstStyle>
            <a:lvl1pPr algn="l">
              <a:defRPr sz="700">
                <a:solidFill>
                  <a:srgbClr val="01AEEF"/>
                </a:solidFill>
              </a:defRPr>
            </a:lvl1pPr>
          </a:lstStyle>
          <a:p>
            <a:r>
              <a:rPr lang="fi-FI" smtClean="0"/>
              <a:t>Lisää tarvittaessa alatunnisteteksti</a:t>
            </a:r>
            <a:endParaRPr lang="fi-FI" dirty="0"/>
          </a:p>
        </p:txBody>
      </p:sp>
      <p:sp>
        <p:nvSpPr>
          <p:cNvPr id="6" name="Dian numeron paikkamerkki 5"/>
          <p:cNvSpPr>
            <a:spLocks noGrp="1"/>
          </p:cNvSpPr>
          <p:nvPr>
            <p:ph type="sldNum" sz="quarter" idx="4"/>
          </p:nvPr>
        </p:nvSpPr>
        <p:spPr>
          <a:xfrm>
            <a:off x="341313" y="6436800"/>
            <a:ext cx="388529" cy="216000"/>
          </a:xfrm>
          <a:prstGeom prst="rect">
            <a:avLst/>
          </a:prstGeom>
        </p:spPr>
        <p:txBody>
          <a:bodyPr vert="horz" lIns="0" tIns="0" rIns="0" bIns="0" rtlCol="0" anchor="ctr"/>
          <a:lstStyle>
            <a:lvl1pPr algn="l">
              <a:defRPr sz="700">
                <a:solidFill>
                  <a:srgbClr val="01AEEF"/>
                </a:solidFill>
              </a:defRPr>
            </a:lvl1pPr>
          </a:lstStyle>
          <a:p>
            <a:fld id="{799663BE-0A7D-4715-8D39-0EC59974DD85}" type="slidenum">
              <a:rPr lang="fi-FI" smtClean="0"/>
              <a:pPr/>
              <a:t>‹#›</a:t>
            </a:fld>
            <a:endParaRPr lang="fi-FI" dirty="0"/>
          </a:p>
        </p:txBody>
      </p:sp>
      <p:sp>
        <p:nvSpPr>
          <p:cNvPr id="26" name="Tekstiruutu 25"/>
          <p:cNvSpPr txBox="1"/>
          <p:nvPr/>
        </p:nvSpPr>
        <p:spPr>
          <a:xfrm>
            <a:off x="9707213" y="6436800"/>
            <a:ext cx="2140299" cy="216000"/>
          </a:xfrm>
          <a:prstGeom prst="rect">
            <a:avLst/>
          </a:prstGeom>
          <a:noFill/>
        </p:spPr>
        <p:txBody>
          <a:bodyPr wrap="square" lIns="0" tIns="0" rIns="0" bIns="0" rtlCol="0" anchor="ctr" anchorCtr="0">
            <a:noAutofit/>
          </a:bodyPr>
          <a:lstStyle/>
          <a:p>
            <a:pPr algn="r"/>
            <a:r>
              <a:rPr lang="fi-FI" sz="600" b="1" dirty="0" smtClean="0">
                <a:solidFill>
                  <a:schemeClr val="bg1"/>
                </a:solidFill>
              </a:rPr>
              <a:t>Oulun yliopisto</a:t>
            </a:r>
            <a:endParaRPr lang="fi-FI" sz="600" b="1" dirty="0">
              <a:solidFill>
                <a:schemeClr val="bg1"/>
              </a:solidFill>
            </a:endParaRPr>
          </a:p>
        </p:txBody>
      </p:sp>
    </p:spTree>
    <p:extLst>
      <p:ext uri="{BB962C8B-B14F-4D97-AF65-F5344CB8AC3E}">
        <p14:creationId xmlns:p14="http://schemas.microsoft.com/office/powerpoint/2010/main" val="4064279422"/>
      </p:ext>
    </p:extLst>
  </p:cSld>
  <p:clrMap bg1="lt1" tx1="dk1" bg2="lt2" tx2="dk2" accent1="accent1" accent2="accent2" accent3="accent3" accent4="accent4" accent5="accent5" accent6="accent6" hlink="hlink" folHlink="folHlink"/>
  <p:sldLayoutIdLst>
    <p:sldLayoutId id="2147483702" r:id="rId1"/>
    <p:sldLayoutId id="2147483674" r:id="rId2"/>
    <p:sldLayoutId id="2147483700" r:id="rId3"/>
    <p:sldLayoutId id="2147483701" r:id="rId4"/>
    <p:sldLayoutId id="2147483657" r:id="rId5"/>
    <p:sldLayoutId id="2147483661" r:id="rId6"/>
    <p:sldLayoutId id="2147483677" r:id="rId7"/>
    <p:sldLayoutId id="2147483662" r:id="rId8"/>
    <p:sldLayoutId id="2147483678" r:id="rId9"/>
    <p:sldLayoutId id="2147483679" r:id="rId10"/>
    <p:sldLayoutId id="2147483658" r:id="rId11"/>
    <p:sldLayoutId id="2147483680" r:id="rId12"/>
    <p:sldLayoutId id="2147483682" r:id="rId13"/>
    <p:sldLayoutId id="2147483683" r:id="rId14"/>
    <p:sldLayoutId id="2147483687" r:id="rId15"/>
    <p:sldLayoutId id="2147483659" r:id="rId16"/>
    <p:sldLayoutId id="2147483684" r:id="rId17"/>
    <p:sldLayoutId id="2147483715" r:id="rId18"/>
    <p:sldLayoutId id="2147483716" r:id="rId19"/>
    <p:sldLayoutId id="2147483717" r:id="rId20"/>
    <p:sldLayoutId id="2147483681" r:id="rId21"/>
    <p:sldLayoutId id="2147483650" r:id="rId22"/>
    <p:sldLayoutId id="2147483685" r:id="rId23"/>
    <p:sldLayoutId id="2147483686" r:id="rId24"/>
    <p:sldLayoutId id="2147483689" r:id="rId25"/>
    <p:sldLayoutId id="2147483690" r:id="rId26"/>
    <p:sldLayoutId id="2147483691" r:id="rId27"/>
    <p:sldLayoutId id="2147483704" r:id="rId28"/>
    <p:sldLayoutId id="2147483703" r:id="rId29"/>
    <p:sldLayoutId id="2147483705" r:id="rId30"/>
    <p:sldLayoutId id="2147483706" r:id="rId31"/>
    <p:sldLayoutId id="2147483707" r:id="rId32"/>
    <p:sldLayoutId id="2147483708" r:id="rId33"/>
    <p:sldLayoutId id="2147483660" r:id="rId34"/>
    <p:sldLayoutId id="2147483663" r:id="rId35"/>
    <p:sldLayoutId id="2147483664" r:id="rId36"/>
    <p:sldLayoutId id="2147483665" r:id="rId37"/>
    <p:sldLayoutId id="2147483666" r:id="rId38"/>
    <p:sldLayoutId id="2147483667" r:id="rId39"/>
    <p:sldLayoutId id="2147483709" r:id="rId40"/>
    <p:sldLayoutId id="2147483710" r:id="rId41"/>
    <p:sldLayoutId id="2147483711" r:id="rId42"/>
    <p:sldLayoutId id="2147483712" r:id="rId43"/>
    <p:sldLayoutId id="2147483713" r:id="rId44"/>
    <p:sldLayoutId id="2147483714" r:id="rId45"/>
    <p:sldLayoutId id="2147483694" r:id="rId46"/>
    <p:sldLayoutId id="2147483695" r:id="rId47"/>
    <p:sldLayoutId id="2147483696" r:id="rId48"/>
    <p:sldLayoutId id="2147483697" r:id="rId49"/>
    <p:sldLayoutId id="2147483698" r:id="rId50"/>
    <p:sldLayoutId id="2147483699" r:id="rId51"/>
    <p:sldLayoutId id="2147483693" r:id="rId52"/>
    <p:sldLayoutId id="2147483692" r:id="rId53"/>
    <p:sldLayoutId id="2147483656" r:id="rId54"/>
    <p:sldLayoutId id="2147483668" r:id="rId55"/>
    <p:sldLayoutId id="2147483669" r:id="rId56"/>
    <p:sldLayoutId id="2147483670" r:id="rId57"/>
    <p:sldLayoutId id="2147483671" r:id="rId58"/>
    <p:sldLayoutId id="2147483673" r:id="rId59"/>
  </p:sldLayoutIdLst>
  <p:hf hdr="0"/>
  <p:txStyles>
    <p:title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p:titleStyle>
    <p:bodyStyle>
      <a:lvl1pPr marL="360363" indent="-360363" algn="l" defTabSz="914400" rtl="0" eaLnBrk="1" latinLnBrk="0" hangingPunct="1">
        <a:lnSpc>
          <a:spcPct val="100000"/>
        </a:lnSpc>
        <a:spcBef>
          <a:spcPts val="0"/>
        </a:spcBef>
        <a:spcAft>
          <a:spcPts val="1000"/>
        </a:spcAft>
        <a:buFont typeface="Verdana" panose="020B0604030504040204" pitchFamily="34" charset="0"/>
        <a:buChar char="‒"/>
        <a:defRPr sz="2050" b="1" kern="1200">
          <a:solidFill>
            <a:schemeClr val="tx2"/>
          </a:solidFill>
          <a:latin typeface="+mn-lt"/>
          <a:ea typeface="+mn-ea"/>
          <a:cs typeface="+mn-cs"/>
        </a:defRPr>
      </a:lvl1pPr>
      <a:lvl2pPr marL="360363" indent="-360363" algn="l" defTabSz="914400" rtl="0" eaLnBrk="1" latinLnBrk="0" hangingPunct="1">
        <a:lnSpc>
          <a:spcPct val="110000"/>
        </a:lnSpc>
        <a:spcBef>
          <a:spcPts val="0"/>
        </a:spcBef>
        <a:spcAft>
          <a:spcPts val="300"/>
        </a:spcAft>
        <a:buFont typeface="Verdana" panose="020B0604030504040204" pitchFamily="34" charset="0"/>
        <a:buChar char="-"/>
        <a:defRPr sz="1600" b="0" kern="1200">
          <a:solidFill>
            <a:schemeClr val="tx2"/>
          </a:solidFill>
          <a:latin typeface="+mn-lt"/>
          <a:ea typeface="+mn-ea"/>
          <a:cs typeface="+mn-cs"/>
        </a:defRPr>
      </a:lvl2pPr>
      <a:lvl3pPr marL="720725" indent="-360363" algn="l" defTabSz="914400" rtl="0" eaLnBrk="1" latinLnBrk="0" hangingPunct="1">
        <a:lnSpc>
          <a:spcPct val="110000"/>
        </a:lnSpc>
        <a:spcBef>
          <a:spcPts val="0"/>
        </a:spcBef>
        <a:buFont typeface="Verdana" panose="020B0604030504040204" pitchFamily="34" charset="0"/>
        <a:buChar char="-"/>
        <a:defRPr sz="1400" b="0" kern="1200">
          <a:solidFill>
            <a:schemeClr val="tx2"/>
          </a:solidFill>
          <a:latin typeface="+mn-lt"/>
          <a:ea typeface="+mn-ea"/>
          <a:cs typeface="+mn-cs"/>
        </a:defRPr>
      </a:lvl3pPr>
      <a:lvl4pPr marL="1073150" indent="-352425" algn="l" defTabSz="914400" rtl="0" eaLnBrk="1" latinLnBrk="0" hangingPunct="1">
        <a:lnSpc>
          <a:spcPct val="110000"/>
        </a:lnSpc>
        <a:spcBef>
          <a:spcPts val="0"/>
        </a:spcBef>
        <a:buFont typeface="Verdana" panose="020B0604030504040204" pitchFamily="34" charset="0"/>
        <a:buChar char="-"/>
        <a:defRPr sz="1400" b="0" kern="1200">
          <a:solidFill>
            <a:schemeClr val="tx2"/>
          </a:solidFill>
          <a:latin typeface="+mn-lt"/>
          <a:ea typeface="+mn-ea"/>
          <a:cs typeface="+mn-cs"/>
        </a:defRPr>
      </a:lvl4pPr>
      <a:lvl5pPr marL="1435100" indent="-361950" algn="l" defTabSz="914400" rtl="0" eaLnBrk="1" latinLnBrk="0" hangingPunct="1">
        <a:lnSpc>
          <a:spcPct val="110000"/>
        </a:lnSpc>
        <a:spcBef>
          <a:spcPts val="0"/>
        </a:spcBef>
        <a:buFont typeface="Verdana" panose="020B0604030504040204" pitchFamily="34" charset="0"/>
        <a:buChar char="-"/>
        <a:defRPr sz="1400" b="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982" userDrawn="1">
          <p15:clr>
            <a:srgbClr val="F26B43"/>
          </p15:clr>
        </p15:guide>
        <p15:guide id="4" pos="855" userDrawn="1">
          <p15:clr>
            <a:srgbClr val="F26B43"/>
          </p15:clr>
        </p15:guide>
        <p15:guide id="5" pos="209" userDrawn="1">
          <p15:clr>
            <a:srgbClr val="F26B43"/>
          </p15:clr>
        </p15:guide>
        <p15:guide id="6" pos="3779" userDrawn="1">
          <p15:clr>
            <a:srgbClr val="F26B43"/>
          </p15:clr>
        </p15:guide>
        <p15:guide id="7" pos="3912" userDrawn="1">
          <p15:clr>
            <a:srgbClr val="F26B43"/>
          </p15:clr>
        </p15:guide>
        <p15:guide id="8" pos="7463"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26.xml"/><Relationship Id="rId1" Type="http://schemas.openxmlformats.org/officeDocument/2006/relationships/vmlDrawing" Target="../drawings/vmlDrawing1.vml"/><Relationship Id="rId4" Type="http://schemas.openxmlformats.org/officeDocument/2006/relationships/image" Target="../media/image9.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Microsoft_Excel_97-2003_Worksheet2.xls"/><Relationship Id="rId2" Type="http://schemas.openxmlformats.org/officeDocument/2006/relationships/slideLayout" Target="../slideLayouts/slideLayout26.xml"/><Relationship Id="rId1" Type="http://schemas.openxmlformats.org/officeDocument/2006/relationships/vmlDrawing" Target="../drawings/vmlDrawing2.vml"/><Relationship Id="rId4" Type="http://schemas.openxmlformats.org/officeDocument/2006/relationships/image" Target="../media/image10.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Microsoft_Excel_97-2003_Worksheet3.xls"/><Relationship Id="rId2" Type="http://schemas.openxmlformats.org/officeDocument/2006/relationships/slideLayout" Target="../slideLayouts/slideLayout27.xml"/><Relationship Id="rId1" Type="http://schemas.openxmlformats.org/officeDocument/2006/relationships/vmlDrawing" Target="../drawings/vmlDrawing3.vml"/><Relationship Id="rId4" Type="http://schemas.openxmlformats.org/officeDocument/2006/relationships/image" Target="../media/image11.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hyperlink" Target="mailto:admissions.officer@oulu.fi" TargetMode="External"/><Relationship Id="rId2" Type="http://schemas.openxmlformats.org/officeDocument/2006/relationships/hyperlink" Target="mailto:international.office@oulu.fi" TargetMode="External"/><Relationship Id="rId1" Type="http://schemas.openxmlformats.org/officeDocument/2006/relationships/slideLayout" Target="../slideLayouts/slideLayout26.xml"/><Relationship Id="rId4" Type="http://schemas.openxmlformats.org/officeDocument/2006/relationships/hyperlink" Target="http://www.oulu.fi/university"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76569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isällön paikkamerkki 7"/>
          <p:cNvSpPr>
            <a:spLocks noGrp="1"/>
          </p:cNvSpPr>
          <p:nvPr>
            <p:ph idx="1"/>
          </p:nvPr>
        </p:nvSpPr>
        <p:spPr>
          <a:xfrm>
            <a:off x="5903321" y="2779103"/>
            <a:ext cx="5751513" cy="5736792"/>
          </a:xfrm>
        </p:spPr>
        <p:txBody>
          <a:bodyPr>
            <a:normAutofit/>
          </a:bodyPr>
          <a:lstStyle/>
          <a:p>
            <a:pPr marL="0" indent="0">
              <a:buNone/>
            </a:pPr>
            <a:endParaRPr lang="en-US" sz="2400" dirty="0" smtClean="0"/>
          </a:p>
        </p:txBody>
      </p:sp>
      <p:sp>
        <p:nvSpPr>
          <p:cNvPr id="7" name="Otsikko 6"/>
          <p:cNvSpPr>
            <a:spLocks noGrp="1"/>
          </p:cNvSpPr>
          <p:nvPr>
            <p:ph type="title"/>
          </p:nvPr>
        </p:nvSpPr>
        <p:spPr>
          <a:xfrm>
            <a:off x="1451151" y="578840"/>
            <a:ext cx="10529076" cy="3565321"/>
          </a:xfrm>
        </p:spPr>
        <p:txBody>
          <a:bodyPr/>
          <a:lstStyle/>
          <a:p>
            <a:r>
              <a:rPr lang="fi-FI" sz="4800" dirty="0" smtClean="0"/>
              <a:t>EUROPEAN ERASMUS PARTNERS </a:t>
            </a:r>
            <a:r>
              <a:rPr lang="fi-FI" sz="4400" dirty="0"/>
              <a:t/>
            </a:r>
            <a:br>
              <a:rPr lang="fi-FI" sz="4400" dirty="0"/>
            </a:br>
            <a:endParaRPr lang="fi-FI" sz="4400" dirty="0"/>
          </a:p>
        </p:txBody>
      </p:sp>
      <p:sp>
        <p:nvSpPr>
          <p:cNvPr id="4" name="Päivämäärän paikkamerkki 3"/>
          <p:cNvSpPr>
            <a:spLocks noGrp="1"/>
          </p:cNvSpPr>
          <p:nvPr>
            <p:ph type="dt" sz="half" idx="10"/>
          </p:nvPr>
        </p:nvSpPr>
        <p:spPr/>
        <p:txBody>
          <a:bodyPr/>
          <a:lstStyle/>
          <a:p>
            <a:fld id="{A2281B94-8D17-4DBB-8F2D-3D3F4225E233}" type="datetime1">
              <a:rPr lang="fi-FI" smtClean="0"/>
              <a:pPr/>
              <a:t>29.9.2016</a:t>
            </a:fld>
            <a:endParaRPr lang="fi-FI"/>
          </a:p>
        </p:txBody>
      </p:sp>
      <p:sp>
        <p:nvSpPr>
          <p:cNvPr id="6" name="Dian numeron paikkamerkki 5"/>
          <p:cNvSpPr>
            <a:spLocks noGrp="1"/>
          </p:cNvSpPr>
          <p:nvPr>
            <p:ph type="sldNum" sz="quarter" idx="12"/>
          </p:nvPr>
        </p:nvSpPr>
        <p:spPr/>
        <p:txBody>
          <a:bodyPr/>
          <a:lstStyle/>
          <a:p>
            <a:fld id="{799663BE-0A7D-4715-8D39-0EC59974DD85}" type="slidenum">
              <a:rPr lang="fi-FI" smtClean="0"/>
              <a:pPr/>
              <a:t>10</a:t>
            </a:fld>
            <a:endParaRPr lang="fi-FI"/>
          </a:p>
        </p:txBody>
      </p:sp>
      <p:sp>
        <p:nvSpPr>
          <p:cNvPr id="9" name="Rectangle 8"/>
          <p:cNvSpPr/>
          <p:nvPr/>
        </p:nvSpPr>
        <p:spPr>
          <a:xfrm>
            <a:off x="537164" y="1371598"/>
            <a:ext cx="11117670" cy="4856207"/>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7"/>
          <p:cNvPicPr>
            <a:picLocks noChangeAspect="1" noChangeArrowheads="1"/>
          </p:cNvPicPr>
          <p:nvPr/>
        </p:nvPicPr>
        <p:blipFill>
          <a:blip r:embed="rId2">
            <a:clrChange>
              <a:clrFrom>
                <a:srgbClr val="FFFFFF"/>
              </a:clrFrom>
              <a:clrTo>
                <a:srgbClr val="FFFFFF">
                  <a:alpha val="0"/>
                </a:srgbClr>
              </a:clrTo>
            </a:clrChange>
            <a:grayscl/>
            <a:extLst>
              <a:ext uri="{28A0092B-C50C-407E-A947-70E740481C1C}">
                <a14:useLocalDpi xmlns:a14="http://schemas.microsoft.com/office/drawing/2010/main" val="0"/>
              </a:ext>
            </a:extLst>
          </a:blip>
          <a:srcRect/>
          <a:stretch>
            <a:fillRect/>
          </a:stretch>
        </p:blipFill>
        <p:spPr bwMode="auto">
          <a:xfrm>
            <a:off x="5770606" y="1484926"/>
            <a:ext cx="5884228" cy="532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1" name="Subtitle 2"/>
          <p:cNvSpPr txBox="1">
            <a:spLocks/>
          </p:cNvSpPr>
          <p:nvPr/>
        </p:nvSpPr>
        <p:spPr>
          <a:xfrm>
            <a:off x="810846" y="1796143"/>
            <a:ext cx="3538732" cy="3702614"/>
          </a:xfrm>
          <a:prstGeom prst="rect">
            <a:avLst/>
          </a:prstGeom>
        </p:spPr>
        <p:txBody>
          <a:bodyPr vert="horz" lIns="91440" tIns="45720" rIns="91440" bIns="45720" rtlCol="0">
            <a:normAutofit fontScale="92500"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lgn="l">
              <a:buFontTx/>
              <a:buChar char="-"/>
            </a:pPr>
            <a:r>
              <a:rPr lang="en-US" sz="3100" dirty="0" smtClean="0">
                <a:solidFill>
                  <a:schemeClr val="tx1"/>
                </a:solidFill>
              </a:rPr>
              <a:t>472 Erasmus+ agreements</a:t>
            </a:r>
          </a:p>
          <a:p>
            <a:pPr marL="342900" indent="-342900" algn="l">
              <a:buFontTx/>
              <a:buChar char="-"/>
            </a:pPr>
            <a:r>
              <a:rPr lang="fi-FI" sz="3100" dirty="0" err="1" smtClean="0">
                <a:solidFill>
                  <a:schemeClr val="tx1"/>
                </a:solidFill>
              </a:rPr>
              <a:t>Most</a:t>
            </a:r>
            <a:r>
              <a:rPr lang="fi-FI" sz="3100" dirty="0" smtClean="0">
                <a:solidFill>
                  <a:schemeClr val="tx1"/>
                </a:solidFill>
              </a:rPr>
              <a:t> </a:t>
            </a:r>
            <a:r>
              <a:rPr lang="fi-FI" sz="3100" dirty="0" err="1" smtClean="0">
                <a:solidFill>
                  <a:schemeClr val="tx1"/>
                </a:solidFill>
              </a:rPr>
              <a:t>agreements</a:t>
            </a:r>
            <a:r>
              <a:rPr lang="fi-FI" sz="3100" dirty="0" smtClean="0">
                <a:solidFill>
                  <a:schemeClr val="tx1"/>
                </a:solidFill>
              </a:rPr>
              <a:t> with:</a:t>
            </a:r>
          </a:p>
          <a:p>
            <a:pPr marL="800100" lvl="1" indent="-342900" algn="l">
              <a:buFontTx/>
              <a:buChar char="-"/>
            </a:pPr>
            <a:r>
              <a:rPr lang="fi-FI" altLang="fi-FI" sz="2300" dirty="0" smtClean="0">
                <a:solidFill>
                  <a:schemeClr val="tx1"/>
                </a:solidFill>
              </a:rPr>
              <a:t>Germany</a:t>
            </a:r>
          </a:p>
          <a:p>
            <a:pPr marL="800100" lvl="1" indent="-342900" algn="l">
              <a:buFontTx/>
              <a:buChar char="-"/>
            </a:pPr>
            <a:r>
              <a:rPr lang="fi-FI" altLang="fi-FI" sz="2300" dirty="0" smtClean="0">
                <a:solidFill>
                  <a:schemeClr val="tx1"/>
                </a:solidFill>
              </a:rPr>
              <a:t>France</a:t>
            </a:r>
          </a:p>
          <a:p>
            <a:pPr marL="800100" lvl="1" indent="-342900" algn="l">
              <a:buFontTx/>
              <a:buChar char="-"/>
            </a:pPr>
            <a:r>
              <a:rPr lang="fi-FI" altLang="fi-FI" sz="2300" dirty="0" smtClean="0">
                <a:solidFill>
                  <a:schemeClr val="tx1"/>
                </a:solidFill>
              </a:rPr>
              <a:t>Spain</a:t>
            </a:r>
          </a:p>
          <a:p>
            <a:pPr marL="800100" lvl="1" indent="-342900" algn="l">
              <a:buFontTx/>
              <a:buChar char="-"/>
            </a:pPr>
            <a:r>
              <a:rPr lang="fi-FI" altLang="fi-FI" sz="2300" dirty="0" err="1" smtClean="0">
                <a:solidFill>
                  <a:schemeClr val="tx1"/>
                </a:solidFill>
              </a:rPr>
              <a:t>Italy</a:t>
            </a:r>
            <a:endParaRPr lang="fi-FI" altLang="fi-FI" sz="2300" dirty="0" smtClean="0">
              <a:solidFill>
                <a:schemeClr val="tx1"/>
              </a:solidFill>
            </a:endParaRPr>
          </a:p>
          <a:p>
            <a:pPr marL="800100" lvl="1" indent="-342900" algn="l">
              <a:buFontTx/>
              <a:buChar char="-"/>
            </a:pPr>
            <a:r>
              <a:rPr lang="fi-FI" altLang="fi-FI" sz="2300" dirty="0" err="1" smtClean="0">
                <a:solidFill>
                  <a:schemeClr val="tx1"/>
                </a:solidFill>
              </a:rPr>
              <a:t>Austria</a:t>
            </a:r>
            <a:endParaRPr lang="fi-FI" altLang="fi-FI" sz="2300" dirty="0">
              <a:solidFill>
                <a:schemeClr val="tx1"/>
              </a:solidFill>
            </a:endParaRPr>
          </a:p>
          <a:p>
            <a:pPr marL="342900" indent="-342900" algn="l">
              <a:buFontTx/>
              <a:buChar char="-"/>
            </a:pPr>
            <a:endParaRPr lang="en-US" sz="2000" dirty="0" smtClean="0">
              <a:solidFill>
                <a:srgbClr val="24578B"/>
              </a:solidFill>
            </a:endParaRPr>
          </a:p>
          <a:p>
            <a:pPr marL="342900" indent="-342900" algn="l">
              <a:buFontTx/>
              <a:buChar char="-"/>
            </a:pPr>
            <a:endParaRPr lang="en-US" sz="2000" dirty="0">
              <a:solidFill>
                <a:srgbClr val="24578B"/>
              </a:solidFill>
              <a:latin typeface="Times"/>
              <a:cs typeface="Times"/>
            </a:endParaRPr>
          </a:p>
        </p:txBody>
      </p:sp>
    </p:spTree>
    <p:extLst>
      <p:ext uri="{BB962C8B-B14F-4D97-AF65-F5344CB8AC3E}">
        <p14:creationId xmlns:p14="http://schemas.microsoft.com/office/powerpoint/2010/main" val="1508953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900" decel="100000" fill="hold"/>
                                        <p:tgtEl>
                                          <p:spTgt spid="1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p:cNvSpPr>
            <a:spLocks noGrp="1"/>
          </p:cNvSpPr>
          <p:nvPr>
            <p:ph type="title"/>
          </p:nvPr>
        </p:nvSpPr>
        <p:spPr/>
        <p:txBody>
          <a:bodyPr/>
          <a:lstStyle/>
          <a:p>
            <a:r>
              <a:rPr lang="fi-FI" dirty="0" smtClean="0"/>
              <a:t>OUTGOING EXCHANGE STUDENTS: 364</a:t>
            </a:r>
            <a:br>
              <a:rPr lang="fi-FI" dirty="0" smtClean="0"/>
            </a:br>
            <a:r>
              <a:rPr lang="fi-FI" dirty="0" smtClean="0"/>
              <a:t/>
            </a:r>
            <a:br>
              <a:rPr lang="fi-FI" dirty="0" smtClean="0"/>
            </a:br>
            <a:r>
              <a:rPr lang="fi-FI" sz="2400" dirty="0" smtClean="0"/>
              <a:t>- TO 45 COUNTRIES</a:t>
            </a:r>
            <a:r>
              <a:rPr lang="fi-FI" sz="4400" dirty="0"/>
              <a:t/>
            </a:r>
            <a:br>
              <a:rPr lang="fi-FI" sz="4400" dirty="0"/>
            </a:br>
            <a:endParaRPr lang="fi-FI" sz="4400" dirty="0"/>
          </a:p>
        </p:txBody>
      </p:sp>
      <p:sp>
        <p:nvSpPr>
          <p:cNvPr id="4" name="Päivämäärän paikkamerkki 3"/>
          <p:cNvSpPr>
            <a:spLocks noGrp="1"/>
          </p:cNvSpPr>
          <p:nvPr>
            <p:ph type="dt" sz="half" idx="10"/>
          </p:nvPr>
        </p:nvSpPr>
        <p:spPr/>
        <p:txBody>
          <a:bodyPr/>
          <a:lstStyle/>
          <a:p>
            <a:fld id="{A2281B94-8D17-4DBB-8F2D-3D3F4225E233}" type="datetime1">
              <a:rPr lang="fi-FI" smtClean="0"/>
              <a:pPr/>
              <a:t>29.9.2016</a:t>
            </a:fld>
            <a:endParaRPr lang="fi-FI"/>
          </a:p>
        </p:txBody>
      </p:sp>
      <p:sp>
        <p:nvSpPr>
          <p:cNvPr id="6" name="Dian numeron paikkamerkki 5"/>
          <p:cNvSpPr>
            <a:spLocks noGrp="1"/>
          </p:cNvSpPr>
          <p:nvPr>
            <p:ph type="sldNum" sz="quarter" idx="12"/>
          </p:nvPr>
        </p:nvSpPr>
        <p:spPr/>
        <p:txBody>
          <a:bodyPr/>
          <a:lstStyle/>
          <a:p>
            <a:fld id="{799663BE-0A7D-4715-8D39-0EC59974DD85}" type="slidenum">
              <a:rPr lang="fi-FI" smtClean="0"/>
              <a:pPr/>
              <a:t>11</a:t>
            </a:fld>
            <a:endParaRPr lang="fi-FI"/>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273417468"/>
              </p:ext>
            </p:extLst>
          </p:nvPr>
        </p:nvGraphicFramePr>
        <p:xfrm>
          <a:off x="6170141" y="891857"/>
          <a:ext cx="5751513" cy="4635191"/>
        </p:xfrm>
        <a:graphic>
          <a:graphicData uri="http://schemas.openxmlformats.org/presentationml/2006/ole">
            <mc:AlternateContent xmlns:mc="http://schemas.openxmlformats.org/markup-compatibility/2006">
              <mc:Choice xmlns:v="urn:schemas-microsoft-com:vml" Requires="v">
                <p:oleObj spid="_x0000_s1042" name="Worksheet" r:id="rId3" imgW="6126399" imgH="4937760" progId="Excel.Sheet.8">
                  <p:embed/>
                </p:oleObj>
              </mc:Choice>
              <mc:Fallback>
                <p:oleObj name="Worksheet" r:id="rId3" imgW="6126399" imgH="4937760" progId="Excel.Sheet.8">
                  <p:embed/>
                  <p:pic>
                    <p:nvPicPr>
                      <p:cNvPr id="0" name=""/>
                      <p:cNvPicPr>
                        <a:picLocks noGrp="1" noChangeArrowheads="1"/>
                      </p:cNvPicPr>
                      <p:nvPr/>
                    </p:nvPicPr>
                    <p:blipFill>
                      <a:blip r:embed="rId4"/>
                      <a:srcRect/>
                      <a:stretch>
                        <a:fillRect/>
                      </a:stretch>
                    </p:blipFill>
                    <p:spPr bwMode="auto">
                      <a:xfrm>
                        <a:off x="6170141" y="891857"/>
                        <a:ext cx="5751513" cy="4635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2856138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p:cNvSpPr>
            <a:spLocks noGrp="1"/>
          </p:cNvSpPr>
          <p:nvPr>
            <p:ph type="title"/>
          </p:nvPr>
        </p:nvSpPr>
        <p:spPr>
          <a:xfrm>
            <a:off x="1451150" y="578840"/>
            <a:ext cx="4644849" cy="3565321"/>
          </a:xfrm>
        </p:spPr>
        <p:txBody>
          <a:bodyPr>
            <a:normAutofit/>
          </a:bodyPr>
          <a:lstStyle/>
          <a:p>
            <a:r>
              <a:rPr lang="fi-FI" sz="4000" dirty="0" smtClean="0"/>
              <a:t>INCOMING EXCHANGE STUDENTS: 555</a:t>
            </a:r>
            <a:br>
              <a:rPr lang="fi-FI" sz="4000" dirty="0" smtClean="0"/>
            </a:br>
            <a:r>
              <a:rPr lang="fi-FI" sz="4000" dirty="0"/>
              <a:t/>
            </a:r>
            <a:br>
              <a:rPr lang="fi-FI" sz="4000" dirty="0"/>
            </a:br>
            <a:r>
              <a:rPr lang="fi-FI" sz="3200" dirty="0" smtClean="0"/>
              <a:t>- </a:t>
            </a:r>
            <a:r>
              <a:rPr lang="fi-FI" sz="2800" dirty="0" smtClean="0"/>
              <a:t>FROM 44 COUNTRIES</a:t>
            </a:r>
            <a:endParaRPr lang="fi-FI" sz="3600" dirty="0"/>
          </a:p>
        </p:txBody>
      </p:sp>
      <p:sp>
        <p:nvSpPr>
          <p:cNvPr id="4" name="Päivämäärän paikkamerkki 3"/>
          <p:cNvSpPr>
            <a:spLocks noGrp="1"/>
          </p:cNvSpPr>
          <p:nvPr>
            <p:ph type="dt" sz="half" idx="10"/>
          </p:nvPr>
        </p:nvSpPr>
        <p:spPr/>
        <p:txBody>
          <a:bodyPr/>
          <a:lstStyle/>
          <a:p>
            <a:fld id="{A2281B94-8D17-4DBB-8F2D-3D3F4225E233}" type="datetime1">
              <a:rPr lang="fi-FI" smtClean="0"/>
              <a:pPr/>
              <a:t>29.9.2016</a:t>
            </a:fld>
            <a:endParaRPr lang="fi-FI"/>
          </a:p>
        </p:txBody>
      </p:sp>
      <p:sp>
        <p:nvSpPr>
          <p:cNvPr id="6" name="Dian numeron paikkamerkki 5"/>
          <p:cNvSpPr>
            <a:spLocks noGrp="1"/>
          </p:cNvSpPr>
          <p:nvPr>
            <p:ph type="sldNum" sz="quarter" idx="12"/>
          </p:nvPr>
        </p:nvSpPr>
        <p:spPr/>
        <p:txBody>
          <a:bodyPr/>
          <a:lstStyle/>
          <a:p>
            <a:fld id="{799663BE-0A7D-4715-8D39-0EC59974DD85}" type="slidenum">
              <a:rPr lang="fi-FI" smtClean="0"/>
              <a:pPr/>
              <a:t>12</a:t>
            </a:fld>
            <a:endParaRPr lang="fi-FI"/>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247321052"/>
              </p:ext>
            </p:extLst>
          </p:nvPr>
        </p:nvGraphicFramePr>
        <p:xfrm>
          <a:off x="6243744" y="1185205"/>
          <a:ext cx="5505450" cy="4105275"/>
        </p:xfrm>
        <a:graphic>
          <a:graphicData uri="http://schemas.openxmlformats.org/presentationml/2006/ole">
            <mc:AlternateContent xmlns:mc="http://schemas.openxmlformats.org/markup-compatibility/2006">
              <mc:Choice xmlns:v="urn:schemas-microsoft-com:vml" Requires="v">
                <p:oleObj spid="_x0000_s2065" name="Worksheet" r:id="rId3" imgW="5505579" imgH="4105350" progId="Excel.Sheet.8">
                  <p:embed/>
                </p:oleObj>
              </mc:Choice>
              <mc:Fallback>
                <p:oleObj name="Worksheet" r:id="rId3" imgW="5505579" imgH="4105350" progId="Excel.Sheet.8">
                  <p:embed/>
                  <p:pic>
                    <p:nvPicPr>
                      <p:cNvPr id="0" name=""/>
                      <p:cNvPicPr>
                        <a:picLocks noGrp="1" noChangeArrowheads="1"/>
                      </p:cNvPicPr>
                      <p:nvPr/>
                    </p:nvPicPr>
                    <p:blipFill>
                      <a:blip r:embed="rId4"/>
                      <a:srcRect/>
                      <a:stretch>
                        <a:fillRect/>
                      </a:stretch>
                    </p:blipFill>
                    <p:spPr bwMode="auto">
                      <a:xfrm>
                        <a:off x="6243744" y="1185205"/>
                        <a:ext cx="55054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733563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Otsikko 6"/>
          <p:cNvSpPr>
            <a:spLocks noGrp="1"/>
          </p:cNvSpPr>
          <p:nvPr>
            <p:ph type="title"/>
          </p:nvPr>
        </p:nvSpPr>
        <p:spPr>
          <a:xfrm>
            <a:off x="1897376" y="-222422"/>
            <a:ext cx="10059069" cy="3565321"/>
          </a:xfrm>
        </p:spPr>
        <p:txBody>
          <a:bodyPr/>
          <a:lstStyle/>
          <a:p>
            <a:r>
              <a:rPr lang="fi-FI" sz="4400" dirty="0"/>
              <a:t/>
            </a:r>
            <a:br>
              <a:rPr lang="fi-FI" sz="4400" dirty="0"/>
            </a:br>
            <a:r>
              <a:rPr lang="fi-FI" sz="4400" dirty="0" smtClean="0"/>
              <a:t>HOW WAS IT? / WHY TO GO?</a:t>
            </a:r>
            <a:endParaRPr lang="fi-FI" sz="4400" dirty="0"/>
          </a:p>
        </p:txBody>
      </p:sp>
      <p:sp>
        <p:nvSpPr>
          <p:cNvPr id="8" name="Sisällön paikkamerkki 7"/>
          <p:cNvSpPr>
            <a:spLocks noGrp="1"/>
          </p:cNvSpPr>
          <p:nvPr>
            <p:ph idx="1"/>
          </p:nvPr>
        </p:nvSpPr>
        <p:spPr>
          <a:xfrm>
            <a:off x="6440487" y="1271578"/>
            <a:ext cx="5751513" cy="5736792"/>
          </a:xfrm>
        </p:spPr>
        <p:txBody>
          <a:bodyPr>
            <a:normAutofit/>
          </a:bodyPr>
          <a:lstStyle/>
          <a:p>
            <a:endParaRPr lang="fi-FI" sz="2050" dirty="0"/>
          </a:p>
        </p:txBody>
      </p:sp>
      <p:sp>
        <p:nvSpPr>
          <p:cNvPr id="4" name="Päivämäärän paikkamerkki 3"/>
          <p:cNvSpPr>
            <a:spLocks noGrp="1"/>
          </p:cNvSpPr>
          <p:nvPr>
            <p:ph type="dt" sz="half" idx="10"/>
          </p:nvPr>
        </p:nvSpPr>
        <p:spPr/>
        <p:txBody>
          <a:bodyPr/>
          <a:lstStyle/>
          <a:p>
            <a:fld id="{A2281B94-8D17-4DBB-8F2D-3D3F4225E233}" type="datetime1">
              <a:rPr lang="fi-FI" smtClean="0"/>
              <a:pPr/>
              <a:t>29.9.2016</a:t>
            </a:fld>
            <a:endParaRPr lang="fi-FI"/>
          </a:p>
        </p:txBody>
      </p:sp>
      <p:sp>
        <p:nvSpPr>
          <p:cNvPr id="6" name="Dian numeron paikkamerkki 5"/>
          <p:cNvSpPr>
            <a:spLocks noGrp="1"/>
          </p:cNvSpPr>
          <p:nvPr>
            <p:ph type="sldNum" sz="quarter" idx="12"/>
          </p:nvPr>
        </p:nvSpPr>
        <p:spPr/>
        <p:txBody>
          <a:bodyPr/>
          <a:lstStyle/>
          <a:p>
            <a:fld id="{799663BE-0A7D-4715-8D39-0EC59974DD85}" type="slidenum">
              <a:rPr lang="fi-FI" smtClean="0"/>
              <a:pPr/>
              <a:t>13</a:t>
            </a:fld>
            <a:endParaRPr lang="fi-FI"/>
          </a:p>
        </p:txBody>
      </p:sp>
      <p:sp>
        <p:nvSpPr>
          <p:cNvPr id="9" name="Rectangle 8"/>
          <p:cNvSpPr/>
          <p:nvPr/>
        </p:nvSpPr>
        <p:spPr>
          <a:xfrm>
            <a:off x="1040455" y="1303182"/>
            <a:ext cx="10216550" cy="4435005"/>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nSpc>
                <a:spcPct val="130000"/>
              </a:lnSpc>
            </a:pPr>
            <a:r>
              <a:rPr lang="en-US" dirty="0">
                <a:solidFill>
                  <a:schemeClr val="tx1"/>
                </a:solidFill>
              </a:rPr>
              <a:t>“The exchange period has helped me with advancing at work – even more than my academic degree</a:t>
            </a:r>
            <a:r>
              <a:rPr lang="en-US" dirty="0" smtClean="0">
                <a:solidFill>
                  <a:schemeClr val="tx1"/>
                </a:solidFill>
              </a:rPr>
              <a:t>.”</a:t>
            </a:r>
          </a:p>
          <a:p>
            <a:pPr>
              <a:lnSpc>
                <a:spcPct val="130000"/>
              </a:lnSpc>
            </a:pPr>
            <a:endParaRPr lang="en-US" dirty="0">
              <a:solidFill>
                <a:schemeClr val="tx1"/>
              </a:solidFill>
            </a:endParaRPr>
          </a:p>
          <a:p>
            <a:pPr>
              <a:lnSpc>
                <a:spcPct val="130000"/>
              </a:lnSpc>
            </a:pPr>
            <a:r>
              <a:rPr lang="en-US" dirty="0">
                <a:solidFill>
                  <a:schemeClr val="tx1"/>
                </a:solidFill>
              </a:rPr>
              <a:t>“ The best part of the exchange were the new friends and experiences and getting to know cultures. Also travelling and improving my language skills were positive outcomes of my exchange. Nothing comes to my mind, when I try to think my experience and how to make it even better</a:t>
            </a:r>
            <a:r>
              <a:rPr lang="en-US" dirty="0" smtClean="0">
                <a:solidFill>
                  <a:schemeClr val="tx1"/>
                </a:solidFill>
              </a:rPr>
              <a:t>”</a:t>
            </a:r>
          </a:p>
          <a:p>
            <a:pPr>
              <a:lnSpc>
                <a:spcPct val="130000"/>
              </a:lnSpc>
            </a:pPr>
            <a:endParaRPr lang="en-US" dirty="0">
              <a:solidFill>
                <a:schemeClr val="tx1"/>
              </a:solidFill>
            </a:endParaRPr>
          </a:p>
          <a:p>
            <a:pPr>
              <a:lnSpc>
                <a:spcPct val="130000"/>
              </a:lnSpc>
            </a:pPr>
            <a:r>
              <a:rPr lang="en-US" dirty="0">
                <a:solidFill>
                  <a:schemeClr val="tx1"/>
                </a:solidFill>
              </a:rPr>
              <a:t>“ Things will not go as you planned, but that’s what makes an exchange interesting. An exchange student in Asia can learn to see the world from a different perspective.” </a:t>
            </a:r>
            <a:endParaRPr lang="en-US" dirty="0">
              <a:solidFill>
                <a:schemeClr val="tx1"/>
              </a:solidFill>
              <a:latin typeface="Times"/>
              <a:cs typeface="Times"/>
            </a:endParaRPr>
          </a:p>
        </p:txBody>
      </p:sp>
    </p:spTree>
    <p:extLst>
      <p:ext uri="{BB962C8B-B14F-4D97-AF65-F5344CB8AC3E}">
        <p14:creationId xmlns:p14="http://schemas.microsoft.com/office/powerpoint/2010/main" val="1366581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p:cNvSpPr>
            <a:spLocks noGrp="1"/>
          </p:cNvSpPr>
          <p:nvPr>
            <p:ph type="title"/>
          </p:nvPr>
        </p:nvSpPr>
        <p:spPr>
          <a:xfrm>
            <a:off x="1451150" y="578840"/>
            <a:ext cx="10396361" cy="3565321"/>
          </a:xfrm>
        </p:spPr>
        <p:txBody>
          <a:bodyPr/>
          <a:lstStyle/>
          <a:p>
            <a:r>
              <a:rPr lang="fi-FI" sz="3600" dirty="0" smtClean="0"/>
              <a:t>INTERNATIONAL DEGREE STUDENTS: 820</a:t>
            </a:r>
            <a:r>
              <a:rPr lang="fi-FI" sz="4400" dirty="0"/>
              <a:t/>
            </a:r>
            <a:br>
              <a:rPr lang="fi-FI" sz="4400" dirty="0"/>
            </a:br>
            <a:endParaRPr lang="fi-FI" sz="4400" dirty="0"/>
          </a:p>
        </p:txBody>
      </p:sp>
      <p:sp>
        <p:nvSpPr>
          <p:cNvPr id="8" name="Sisällön paikkamerkki 7"/>
          <p:cNvSpPr>
            <a:spLocks noGrp="1"/>
          </p:cNvSpPr>
          <p:nvPr>
            <p:ph idx="1"/>
          </p:nvPr>
        </p:nvSpPr>
        <p:spPr>
          <a:xfrm>
            <a:off x="411891" y="1374619"/>
            <a:ext cx="5751513" cy="5736792"/>
          </a:xfrm>
        </p:spPr>
        <p:txBody>
          <a:bodyPr>
            <a:normAutofit/>
          </a:bodyPr>
          <a:lstStyle/>
          <a:p>
            <a:pPr>
              <a:buFontTx/>
              <a:buChar char="-"/>
            </a:pPr>
            <a:r>
              <a:rPr lang="fi-FI" sz="2400" dirty="0" err="1" smtClean="0">
                <a:solidFill>
                  <a:prstClr val="white"/>
                </a:solidFill>
                <a:ea typeface="+mj-ea"/>
                <a:cs typeface="+mj-cs"/>
              </a:rPr>
              <a:t>Master’s</a:t>
            </a:r>
            <a:r>
              <a:rPr lang="fi-FI" sz="2400" dirty="0" smtClean="0">
                <a:solidFill>
                  <a:prstClr val="white"/>
                </a:solidFill>
                <a:ea typeface="+mj-ea"/>
                <a:cs typeface="+mj-cs"/>
              </a:rPr>
              <a:t> </a:t>
            </a:r>
            <a:r>
              <a:rPr lang="fi-FI" sz="2400" dirty="0">
                <a:solidFill>
                  <a:prstClr val="white"/>
                </a:solidFill>
                <a:ea typeface="+mj-ea"/>
                <a:cs typeface="+mj-cs"/>
              </a:rPr>
              <a:t>and </a:t>
            </a:r>
            <a:r>
              <a:rPr lang="fi-FI" sz="2400" dirty="0" err="1" smtClean="0">
                <a:solidFill>
                  <a:prstClr val="white"/>
                </a:solidFill>
                <a:ea typeface="+mj-ea"/>
                <a:cs typeface="+mj-cs"/>
              </a:rPr>
              <a:t>PhD</a:t>
            </a:r>
            <a:endParaRPr lang="fi-FI" sz="2400" dirty="0" smtClean="0">
              <a:solidFill>
                <a:prstClr val="white"/>
              </a:solidFill>
              <a:ea typeface="+mj-ea"/>
              <a:cs typeface="+mj-cs"/>
            </a:endParaRPr>
          </a:p>
          <a:p>
            <a:pPr>
              <a:buFontTx/>
              <a:buChar char="-"/>
            </a:pPr>
            <a:r>
              <a:rPr lang="fi-FI" sz="2400" dirty="0" err="1">
                <a:solidFill>
                  <a:prstClr val="white"/>
                </a:solidFill>
              </a:rPr>
              <a:t>From</a:t>
            </a:r>
            <a:r>
              <a:rPr lang="fi-FI" sz="2400" dirty="0">
                <a:solidFill>
                  <a:prstClr val="white"/>
                </a:solidFill>
              </a:rPr>
              <a:t> 85 </a:t>
            </a:r>
            <a:r>
              <a:rPr lang="fi-FI" sz="2400" dirty="0" err="1">
                <a:solidFill>
                  <a:prstClr val="white"/>
                </a:solidFill>
              </a:rPr>
              <a:t>different</a:t>
            </a:r>
            <a:r>
              <a:rPr lang="fi-FI" sz="2400" dirty="0">
                <a:solidFill>
                  <a:prstClr val="white"/>
                </a:solidFill>
              </a:rPr>
              <a:t> </a:t>
            </a:r>
            <a:r>
              <a:rPr lang="fi-FI" sz="2400" dirty="0" err="1" smtClean="0">
                <a:solidFill>
                  <a:prstClr val="white"/>
                </a:solidFill>
              </a:rPr>
              <a:t>countries</a:t>
            </a:r>
            <a:endParaRPr lang="fi-FI" sz="2400" dirty="0" smtClean="0">
              <a:solidFill>
                <a:prstClr val="white"/>
              </a:solidFill>
            </a:endParaRPr>
          </a:p>
          <a:p>
            <a:pPr>
              <a:buFontTx/>
              <a:buChar char="-"/>
            </a:pPr>
            <a:r>
              <a:rPr lang="fi-FI" sz="2400" dirty="0">
                <a:solidFill>
                  <a:prstClr val="white"/>
                </a:solidFill>
              </a:rPr>
              <a:t>18 </a:t>
            </a:r>
            <a:r>
              <a:rPr lang="fi-FI" sz="2400" dirty="0" err="1">
                <a:solidFill>
                  <a:prstClr val="white"/>
                </a:solidFill>
              </a:rPr>
              <a:t>Master’s</a:t>
            </a:r>
            <a:r>
              <a:rPr lang="fi-FI" sz="2400" dirty="0">
                <a:solidFill>
                  <a:prstClr val="white"/>
                </a:solidFill>
              </a:rPr>
              <a:t> </a:t>
            </a:r>
            <a:r>
              <a:rPr lang="fi-FI" sz="2400" dirty="0" err="1">
                <a:solidFill>
                  <a:prstClr val="white"/>
                </a:solidFill>
              </a:rPr>
              <a:t>Programmes</a:t>
            </a:r>
            <a:r>
              <a:rPr lang="fi-FI" sz="2400" dirty="0">
                <a:solidFill>
                  <a:prstClr val="white"/>
                </a:solidFill>
              </a:rPr>
              <a:t> </a:t>
            </a:r>
            <a:r>
              <a:rPr lang="fi-FI" sz="2400" dirty="0" err="1">
                <a:solidFill>
                  <a:prstClr val="white"/>
                </a:solidFill>
              </a:rPr>
              <a:t>taught</a:t>
            </a:r>
            <a:r>
              <a:rPr lang="fi-FI" sz="2400" dirty="0">
                <a:solidFill>
                  <a:prstClr val="white"/>
                </a:solidFill>
              </a:rPr>
              <a:t> in English</a:t>
            </a:r>
            <a:endParaRPr lang="fi-FI" sz="2400" dirty="0" smtClean="0">
              <a:solidFill>
                <a:prstClr val="white"/>
              </a:solidFill>
              <a:ea typeface="+mj-ea"/>
              <a:cs typeface="+mj-cs"/>
            </a:endParaRPr>
          </a:p>
          <a:p>
            <a:pPr marL="0" indent="0">
              <a:buNone/>
            </a:pPr>
            <a:r>
              <a:rPr lang="fi-FI" sz="2400" dirty="0">
                <a:solidFill>
                  <a:prstClr val="white"/>
                </a:solidFill>
                <a:ea typeface="+mj-ea"/>
                <a:cs typeface="+mj-cs"/>
              </a:rPr>
              <a:t/>
            </a:r>
            <a:br>
              <a:rPr lang="fi-FI" sz="2400" dirty="0">
                <a:solidFill>
                  <a:prstClr val="white"/>
                </a:solidFill>
                <a:ea typeface="+mj-ea"/>
                <a:cs typeface="+mj-cs"/>
              </a:rPr>
            </a:br>
            <a:r>
              <a:rPr lang="fi-FI" sz="2400" dirty="0">
                <a:solidFill>
                  <a:prstClr val="white"/>
                </a:solidFill>
                <a:ea typeface="+mj-ea"/>
                <a:cs typeface="+mj-cs"/>
              </a:rPr>
              <a:t/>
            </a:r>
            <a:br>
              <a:rPr lang="fi-FI" sz="2400" dirty="0">
                <a:solidFill>
                  <a:prstClr val="white"/>
                </a:solidFill>
                <a:ea typeface="+mj-ea"/>
                <a:cs typeface="+mj-cs"/>
              </a:rPr>
            </a:br>
            <a:endParaRPr lang="fi-FI" sz="2050" dirty="0"/>
          </a:p>
        </p:txBody>
      </p:sp>
      <p:sp>
        <p:nvSpPr>
          <p:cNvPr id="4" name="Päivämäärän paikkamerkki 3"/>
          <p:cNvSpPr>
            <a:spLocks noGrp="1"/>
          </p:cNvSpPr>
          <p:nvPr>
            <p:ph type="dt" sz="half" idx="10"/>
          </p:nvPr>
        </p:nvSpPr>
        <p:spPr/>
        <p:txBody>
          <a:bodyPr/>
          <a:lstStyle/>
          <a:p>
            <a:fld id="{A2281B94-8D17-4DBB-8F2D-3D3F4225E233}" type="datetime1">
              <a:rPr lang="fi-FI" smtClean="0"/>
              <a:pPr/>
              <a:t>29.9.2016</a:t>
            </a:fld>
            <a:endParaRPr lang="fi-FI"/>
          </a:p>
        </p:txBody>
      </p:sp>
      <p:sp>
        <p:nvSpPr>
          <p:cNvPr id="6" name="Dian numeron paikkamerkki 5"/>
          <p:cNvSpPr>
            <a:spLocks noGrp="1"/>
          </p:cNvSpPr>
          <p:nvPr>
            <p:ph type="sldNum" sz="quarter" idx="12"/>
          </p:nvPr>
        </p:nvSpPr>
        <p:spPr/>
        <p:txBody>
          <a:bodyPr/>
          <a:lstStyle/>
          <a:p>
            <a:fld id="{799663BE-0A7D-4715-8D39-0EC59974DD85}" type="slidenum">
              <a:rPr lang="fi-FI" smtClean="0"/>
              <a:pPr/>
              <a:t>14</a:t>
            </a:fld>
            <a:endParaRPr lang="fi-FI"/>
          </a:p>
        </p:txBody>
      </p:sp>
      <p:graphicFrame>
        <p:nvGraphicFramePr>
          <p:cNvPr id="10" name="Object 9"/>
          <p:cNvGraphicFramePr>
            <a:graphicFrameLocks noGrp="1"/>
          </p:cNvGraphicFramePr>
          <p:nvPr>
            <p:extLst>
              <p:ext uri="{D42A27DB-BD31-4B8C-83A1-F6EECF244321}">
                <p14:modId xmlns:p14="http://schemas.microsoft.com/office/powerpoint/2010/main" val="1679036965"/>
              </p:ext>
            </p:extLst>
          </p:nvPr>
        </p:nvGraphicFramePr>
        <p:xfrm>
          <a:off x="6740782" y="1778273"/>
          <a:ext cx="4777216" cy="4013785"/>
        </p:xfrm>
        <a:graphic>
          <a:graphicData uri="http://schemas.openxmlformats.org/presentationml/2006/ole">
            <mc:AlternateContent xmlns:mc="http://schemas.openxmlformats.org/markup-compatibility/2006">
              <mc:Choice xmlns:v="urn:schemas-microsoft-com:vml" Requires="v">
                <p:oleObj spid="_x0000_s3087" name="Worksheet" r:id="rId3" imgW="5829253" imgH="4747314" progId="Excel.Sheet.8">
                  <p:embed/>
                </p:oleObj>
              </mc:Choice>
              <mc:Fallback>
                <p:oleObj name="Worksheet" r:id="rId3" imgW="5829253" imgH="4747314" progId="Excel.Sheet.8">
                  <p:embed/>
                  <p:pic>
                    <p:nvPicPr>
                      <p:cNvPr id="0" name=""/>
                      <p:cNvPicPr>
                        <a:picLocks noGrp="1" noChangeArrowheads="1"/>
                      </p:cNvPicPr>
                      <p:nvPr/>
                    </p:nvPicPr>
                    <p:blipFill>
                      <a:blip r:embed="rId4"/>
                      <a:srcRect/>
                      <a:stretch>
                        <a:fillRect/>
                      </a:stretch>
                    </p:blipFill>
                    <p:spPr bwMode="auto">
                      <a:xfrm>
                        <a:off x="6740782" y="1778273"/>
                        <a:ext cx="4777216" cy="401378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1109484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p:cNvSpPr>
            <a:spLocks noGrp="1"/>
          </p:cNvSpPr>
          <p:nvPr>
            <p:ph type="title"/>
          </p:nvPr>
        </p:nvSpPr>
        <p:spPr>
          <a:xfrm>
            <a:off x="1451150" y="578840"/>
            <a:ext cx="9702881" cy="3565321"/>
          </a:xfrm>
        </p:spPr>
        <p:txBody>
          <a:bodyPr/>
          <a:lstStyle/>
          <a:p>
            <a:r>
              <a:rPr lang="fi-FI" dirty="0" smtClean="0"/>
              <a:t>WHAT IS IT LIKE IN OULU?</a:t>
            </a:r>
            <a:r>
              <a:rPr lang="fi-FI" sz="4400" dirty="0"/>
              <a:t/>
            </a:r>
            <a:br>
              <a:rPr lang="fi-FI" sz="4400" dirty="0"/>
            </a:br>
            <a:endParaRPr lang="fi-FI" sz="4400" dirty="0"/>
          </a:p>
        </p:txBody>
      </p:sp>
      <p:sp>
        <p:nvSpPr>
          <p:cNvPr id="4" name="Päivämäärän paikkamerkki 3"/>
          <p:cNvSpPr>
            <a:spLocks noGrp="1"/>
          </p:cNvSpPr>
          <p:nvPr>
            <p:ph type="dt" sz="half" idx="10"/>
          </p:nvPr>
        </p:nvSpPr>
        <p:spPr/>
        <p:txBody>
          <a:bodyPr/>
          <a:lstStyle/>
          <a:p>
            <a:fld id="{A2281B94-8D17-4DBB-8F2D-3D3F4225E233}" type="datetime1">
              <a:rPr lang="fi-FI" smtClean="0"/>
              <a:pPr/>
              <a:t>29.9.2016</a:t>
            </a:fld>
            <a:endParaRPr lang="fi-FI"/>
          </a:p>
        </p:txBody>
      </p:sp>
      <p:sp>
        <p:nvSpPr>
          <p:cNvPr id="6" name="Dian numeron paikkamerkki 5"/>
          <p:cNvSpPr>
            <a:spLocks noGrp="1"/>
          </p:cNvSpPr>
          <p:nvPr>
            <p:ph type="sldNum" sz="quarter" idx="12"/>
          </p:nvPr>
        </p:nvSpPr>
        <p:spPr/>
        <p:txBody>
          <a:bodyPr/>
          <a:lstStyle/>
          <a:p>
            <a:fld id="{799663BE-0A7D-4715-8D39-0EC59974DD85}" type="slidenum">
              <a:rPr lang="fi-FI" smtClean="0"/>
              <a:pPr/>
              <a:t>15</a:t>
            </a:fld>
            <a:endParaRPr lang="fi-FI"/>
          </a:p>
        </p:txBody>
      </p:sp>
      <p:sp>
        <p:nvSpPr>
          <p:cNvPr id="9" name="Rectangle 8"/>
          <p:cNvSpPr/>
          <p:nvPr/>
        </p:nvSpPr>
        <p:spPr>
          <a:xfrm>
            <a:off x="1104706" y="1738184"/>
            <a:ext cx="9982586" cy="4578208"/>
          </a:xfrm>
          <a:prstGeom prst="rect">
            <a:avLst/>
          </a:prstGeom>
          <a:solidFill>
            <a:sysClr val="window" lastClr="FFFFFF"/>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a:lnSpc>
                <a:spcPct val="130000"/>
              </a:lnSpc>
            </a:pPr>
            <a:r>
              <a:rPr lang="en-US" sz="2000" dirty="0"/>
              <a:t>“I had a great time in Oulu! It was maybe the best thing I have ever done in my life. I learned a lot in Oulu, not only academically but also socially. I would recommend it to anyone.” </a:t>
            </a:r>
            <a:endParaRPr lang="en-US" sz="2000" dirty="0" smtClean="0"/>
          </a:p>
          <a:p>
            <a:pPr>
              <a:lnSpc>
                <a:spcPct val="130000"/>
              </a:lnSpc>
            </a:pPr>
            <a:endParaRPr lang="en-US" sz="2000" dirty="0"/>
          </a:p>
          <a:p>
            <a:pPr>
              <a:lnSpc>
                <a:spcPct val="130000"/>
              </a:lnSpc>
            </a:pPr>
            <a:r>
              <a:rPr lang="en-US" sz="2000" dirty="0"/>
              <a:t>“ The </a:t>
            </a:r>
            <a:r>
              <a:rPr lang="en-US" sz="2000" dirty="0" err="1"/>
              <a:t>Kummi</a:t>
            </a:r>
            <a:r>
              <a:rPr lang="en-US" sz="2000" dirty="0"/>
              <a:t> family </a:t>
            </a:r>
            <a:r>
              <a:rPr lang="en-US" sz="2000" dirty="0" err="1"/>
              <a:t>programme</a:t>
            </a:r>
            <a:r>
              <a:rPr lang="en-US" sz="2000" dirty="0"/>
              <a:t> is excellent. It makes you feel very settled and welcome</a:t>
            </a:r>
            <a:r>
              <a:rPr lang="en-US" sz="2000" dirty="0" smtClean="0"/>
              <a:t>.”</a:t>
            </a:r>
          </a:p>
          <a:p>
            <a:pPr>
              <a:lnSpc>
                <a:spcPct val="130000"/>
              </a:lnSpc>
            </a:pPr>
            <a:endParaRPr lang="en-US" sz="2000" dirty="0"/>
          </a:p>
          <a:p>
            <a:pPr>
              <a:lnSpc>
                <a:spcPct val="130000"/>
              </a:lnSpc>
            </a:pPr>
            <a:r>
              <a:rPr lang="en-US" sz="2000" dirty="0"/>
              <a:t>“Cold and dark – but I loved it”!!!” </a:t>
            </a:r>
          </a:p>
        </p:txBody>
      </p:sp>
    </p:spTree>
    <p:extLst>
      <p:ext uri="{BB962C8B-B14F-4D97-AF65-F5344CB8AC3E}">
        <p14:creationId xmlns:p14="http://schemas.microsoft.com/office/powerpoint/2010/main" val="23319729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8439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Otsikko 6"/>
          <p:cNvSpPr>
            <a:spLocks noGrp="1"/>
          </p:cNvSpPr>
          <p:nvPr>
            <p:ph type="title"/>
          </p:nvPr>
        </p:nvSpPr>
        <p:spPr/>
        <p:txBody>
          <a:bodyPr/>
          <a:lstStyle/>
          <a:p>
            <a:r>
              <a:rPr lang="fi-FI" sz="4400" dirty="0" smtClean="0"/>
              <a:t>CONTACT US!</a:t>
            </a:r>
            <a:r>
              <a:rPr lang="fi-FI" sz="4400" dirty="0"/>
              <a:t/>
            </a:r>
            <a:br>
              <a:rPr lang="fi-FI" sz="4400" dirty="0"/>
            </a:br>
            <a:endParaRPr lang="fi-FI" sz="4400" dirty="0"/>
          </a:p>
        </p:txBody>
      </p:sp>
      <p:sp>
        <p:nvSpPr>
          <p:cNvPr id="4" name="Päivämäärän paikkamerkki 3"/>
          <p:cNvSpPr>
            <a:spLocks noGrp="1"/>
          </p:cNvSpPr>
          <p:nvPr>
            <p:ph type="dt" sz="half" idx="10"/>
          </p:nvPr>
        </p:nvSpPr>
        <p:spPr/>
        <p:txBody>
          <a:bodyPr/>
          <a:lstStyle/>
          <a:p>
            <a:fld id="{A2281B94-8D17-4DBB-8F2D-3D3F4225E233}" type="datetime1">
              <a:rPr lang="fi-FI" smtClean="0"/>
              <a:t>29.9.2016</a:t>
            </a:fld>
            <a:endParaRPr lang="fi-FI"/>
          </a:p>
        </p:txBody>
      </p:sp>
      <p:sp>
        <p:nvSpPr>
          <p:cNvPr id="6" name="Dian numeron paikkamerkki 5"/>
          <p:cNvSpPr>
            <a:spLocks noGrp="1"/>
          </p:cNvSpPr>
          <p:nvPr>
            <p:ph type="sldNum" sz="quarter" idx="12"/>
          </p:nvPr>
        </p:nvSpPr>
        <p:spPr/>
        <p:txBody>
          <a:bodyPr/>
          <a:lstStyle/>
          <a:p>
            <a:fld id="{799663BE-0A7D-4715-8D39-0EC59974DD85}" type="slidenum">
              <a:rPr lang="fi-FI" smtClean="0"/>
              <a:pPr/>
              <a:t>17</a:t>
            </a:fld>
            <a:endParaRPr lang="fi-FI"/>
          </a:p>
        </p:txBody>
      </p:sp>
      <p:sp>
        <p:nvSpPr>
          <p:cNvPr id="9" name="Rectangle 8"/>
          <p:cNvSpPr/>
          <p:nvPr/>
        </p:nvSpPr>
        <p:spPr>
          <a:xfrm>
            <a:off x="1566863" y="1993557"/>
            <a:ext cx="9274515" cy="4067462"/>
          </a:xfrm>
          <a:prstGeom prst="rect">
            <a:avLst/>
          </a:prstGeom>
          <a:solidFill>
            <a:sysClr val="window" lastClr="FFFFFF"/>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a:lnSpc>
                <a:spcPct val="130000"/>
              </a:lnSpc>
            </a:pPr>
            <a:r>
              <a:rPr lang="en-US" dirty="0"/>
              <a:t>Exchange students: </a:t>
            </a:r>
            <a:r>
              <a:rPr lang="en-US" dirty="0" smtClean="0">
                <a:hlinkClick r:id="rId2"/>
              </a:rPr>
              <a:t>international.office@oulu.fi</a:t>
            </a:r>
            <a:endParaRPr lang="en-US" dirty="0" smtClean="0"/>
          </a:p>
          <a:p>
            <a:pPr>
              <a:lnSpc>
                <a:spcPct val="130000"/>
              </a:lnSpc>
            </a:pPr>
            <a:r>
              <a:rPr lang="en-US" dirty="0" smtClean="0"/>
              <a:t> </a:t>
            </a:r>
            <a:endParaRPr lang="en-US" dirty="0"/>
          </a:p>
          <a:p>
            <a:pPr>
              <a:lnSpc>
                <a:spcPct val="130000"/>
              </a:lnSpc>
            </a:pPr>
            <a:r>
              <a:rPr lang="en-US" dirty="0"/>
              <a:t>Degree applicants: </a:t>
            </a:r>
            <a:r>
              <a:rPr lang="en-US" dirty="0" smtClean="0">
                <a:hlinkClick r:id="rId3"/>
              </a:rPr>
              <a:t>admissions.officer@oulu.fi</a:t>
            </a:r>
            <a:endParaRPr lang="en-US" dirty="0" smtClean="0"/>
          </a:p>
          <a:p>
            <a:pPr>
              <a:lnSpc>
                <a:spcPct val="130000"/>
              </a:lnSpc>
            </a:pPr>
            <a:endParaRPr lang="en-US" dirty="0"/>
          </a:p>
          <a:p>
            <a:pPr>
              <a:lnSpc>
                <a:spcPct val="130000"/>
              </a:lnSpc>
            </a:pPr>
            <a:r>
              <a:rPr lang="en-US" dirty="0" smtClean="0">
                <a:hlinkClick r:id="rId4"/>
              </a:rPr>
              <a:t>www.oulu.fi/university</a:t>
            </a:r>
            <a:endParaRPr lang="en-US" dirty="0" smtClean="0"/>
          </a:p>
          <a:p>
            <a:pPr>
              <a:lnSpc>
                <a:spcPct val="130000"/>
              </a:lnSpc>
            </a:pPr>
            <a:endParaRPr lang="en-US" dirty="0"/>
          </a:p>
          <a:p>
            <a:pPr>
              <a:lnSpc>
                <a:spcPct val="130000"/>
              </a:lnSpc>
            </a:pPr>
            <a:r>
              <a:rPr lang="en-US" dirty="0"/>
              <a:t>Welcome to Oulu!</a:t>
            </a:r>
          </a:p>
        </p:txBody>
      </p:sp>
    </p:spTree>
    <p:extLst>
      <p:ext uri="{BB962C8B-B14F-4D97-AF65-F5344CB8AC3E}">
        <p14:creationId xmlns:p14="http://schemas.microsoft.com/office/powerpoint/2010/main" val="30271589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ctrTitle"/>
          </p:nvPr>
        </p:nvSpPr>
        <p:spPr/>
        <p:txBody>
          <a:bodyPr/>
          <a:lstStyle/>
          <a:p>
            <a:r>
              <a:rPr lang="fi-FI" dirty="0" err="1" smtClean="0"/>
              <a:t>Welcome</a:t>
            </a:r>
            <a:r>
              <a:rPr lang="fi-FI" dirty="0" smtClean="0"/>
              <a:t> to Oulu!</a:t>
            </a:r>
            <a:endParaRPr lang="fi-FI" dirty="0"/>
          </a:p>
        </p:txBody>
      </p:sp>
    </p:spTree>
    <p:extLst>
      <p:ext uri="{BB962C8B-B14F-4D97-AF65-F5344CB8AC3E}">
        <p14:creationId xmlns:p14="http://schemas.microsoft.com/office/powerpoint/2010/main" val="14040758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ctrTitle"/>
          </p:nvPr>
        </p:nvSpPr>
        <p:spPr/>
        <p:txBody>
          <a:bodyPr/>
          <a:lstStyle/>
          <a:p>
            <a:r>
              <a:rPr lang="fi-FI" sz="6000" dirty="0" err="1"/>
              <a:t>University</a:t>
            </a:r>
            <a:r>
              <a:rPr lang="fi-FI" sz="6000" dirty="0"/>
              <a:t> of Oulu, Finland</a:t>
            </a:r>
          </a:p>
        </p:txBody>
      </p:sp>
      <p:sp>
        <p:nvSpPr>
          <p:cNvPr id="5" name="Alaotsikko 4"/>
          <p:cNvSpPr>
            <a:spLocks noGrp="1"/>
          </p:cNvSpPr>
          <p:nvPr>
            <p:ph type="subTitle" idx="1"/>
          </p:nvPr>
        </p:nvSpPr>
        <p:spPr/>
        <p:txBody>
          <a:bodyPr>
            <a:normAutofit fontScale="25000" lnSpcReduction="20000"/>
          </a:bodyPr>
          <a:lstStyle/>
          <a:p>
            <a:r>
              <a:rPr lang="fi-FI" sz="9800" dirty="0"/>
              <a:t>65º01 N, 25º48 E</a:t>
            </a:r>
          </a:p>
          <a:p>
            <a:endParaRPr lang="fi-FI" sz="9800" dirty="0"/>
          </a:p>
          <a:p>
            <a:r>
              <a:rPr lang="fi-FI" sz="9800" dirty="0"/>
              <a:t>200 km </a:t>
            </a:r>
            <a:r>
              <a:rPr lang="fi-FI" sz="9800" dirty="0" err="1"/>
              <a:t>from</a:t>
            </a:r>
            <a:r>
              <a:rPr lang="fi-FI" sz="9800" dirty="0"/>
              <a:t> </a:t>
            </a:r>
            <a:r>
              <a:rPr lang="fi-FI" sz="9800" dirty="0" err="1"/>
              <a:t>the</a:t>
            </a:r>
            <a:r>
              <a:rPr lang="fi-FI" sz="9800" dirty="0"/>
              <a:t> </a:t>
            </a:r>
            <a:r>
              <a:rPr lang="fi-FI" sz="9800" dirty="0" err="1"/>
              <a:t>Arctic</a:t>
            </a:r>
            <a:r>
              <a:rPr lang="fi-FI" sz="9800" dirty="0"/>
              <a:t> </a:t>
            </a:r>
            <a:r>
              <a:rPr lang="fi-FI" sz="9800" dirty="0" err="1"/>
              <a:t>Circle</a:t>
            </a:r>
            <a:endParaRPr lang="fi-FI" sz="9800" dirty="0"/>
          </a:p>
          <a:p>
            <a:endParaRPr lang="fi-FI" dirty="0"/>
          </a:p>
        </p:txBody>
      </p:sp>
    </p:spTree>
    <p:extLst>
      <p:ext uri="{BB962C8B-B14F-4D97-AF65-F5344CB8AC3E}">
        <p14:creationId xmlns:p14="http://schemas.microsoft.com/office/powerpoint/2010/main" val="25019973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p:cNvSpPr>
            <a:spLocks noGrp="1"/>
          </p:cNvSpPr>
          <p:nvPr>
            <p:ph type="title"/>
          </p:nvPr>
        </p:nvSpPr>
        <p:spPr/>
        <p:txBody>
          <a:bodyPr/>
          <a:lstStyle/>
          <a:p>
            <a:r>
              <a:rPr lang="fi-FI" dirty="0" smtClean="0"/>
              <a:t>UNIVERSITY OF OULU</a:t>
            </a:r>
            <a:r>
              <a:rPr lang="fi-FI" sz="4400" dirty="0"/>
              <a:t/>
            </a:r>
            <a:br>
              <a:rPr lang="fi-FI" sz="4400" dirty="0"/>
            </a:br>
            <a:endParaRPr lang="fi-FI" sz="4400" dirty="0"/>
          </a:p>
        </p:txBody>
      </p:sp>
      <p:sp>
        <p:nvSpPr>
          <p:cNvPr id="8" name="Sisällön paikkamerkki 7"/>
          <p:cNvSpPr>
            <a:spLocks noGrp="1"/>
          </p:cNvSpPr>
          <p:nvPr>
            <p:ph idx="1"/>
          </p:nvPr>
        </p:nvSpPr>
        <p:spPr/>
        <p:txBody>
          <a:bodyPr>
            <a:normAutofit/>
          </a:bodyPr>
          <a:lstStyle/>
          <a:p>
            <a:pPr marL="0" indent="0">
              <a:buNone/>
            </a:pPr>
            <a:r>
              <a:rPr lang="fi-FI" sz="2400" dirty="0" smtClean="0"/>
              <a:t>2 Main </a:t>
            </a:r>
            <a:r>
              <a:rPr lang="fi-FI" sz="2400" dirty="0" err="1" smtClean="0"/>
              <a:t>campuses</a:t>
            </a:r>
            <a:endParaRPr lang="fi-FI" sz="2400" dirty="0" smtClean="0"/>
          </a:p>
          <a:p>
            <a:pPr marL="0" indent="0">
              <a:buNone/>
            </a:pPr>
            <a:r>
              <a:rPr lang="fi-FI" sz="2400" dirty="0" smtClean="0"/>
              <a:t>10 </a:t>
            </a:r>
            <a:r>
              <a:rPr lang="fi-FI" sz="2400" dirty="0" err="1"/>
              <a:t>F</a:t>
            </a:r>
            <a:r>
              <a:rPr lang="fi-FI" sz="2400" dirty="0" err="1" smtClean="0"/>
              <a:t>aculties</a:t>
            </a:r>
            <a:r>
              <a:rPr lang="fi-FI" sz="2400" dirty="0" smtClean="0"/>
              <a:t> </a:t>
            </a:r>
            <a:endParaRPr lang="fi-FI" sz="2400" dirty="0"/>
          </a:p>
          <a:p>
            <a:pPr marL="0" indent="0">
              <a:buNone/>
            </a:pPr>
            <a:r>
              <a:rPr lang="fi-FI" sz="2400" dirty="0" smtClean="0"/>
              <a:t>15,000 </a:t>
            </a:r>
            <a:r>
              <a:rPr lang="fi-FI" sz="2400" dirty="0" err="1"/>
              <a:t>S</a:t>
            </a:r>
            <a:r>
              <a:rPr lang="fi-FI" sz="2400" dirty="0" err="1" smtClean="0"/>
              <a:t>tudents</a:t>
            </a:r>
            <a:r>
              <a:rPr lang="fi-FI" sz="2400" dirty="0" smtClean="0"/>
              <a:t> </a:t>
            </a:r>
            <a:endParaRPr lang="fi-FI" sz="2400" dirty="0"/>
          </a:p>
          <a:p>
            <a:pPr marL="0" indent="0">
              <a:buNone/>
            </a:pPr>
            <a:r>
              <a:rPr lang="fi-FI" sz="2400" dirty="0" smtClean="0"/>
              <a:t>3,000 </a:t>
            </a:r>
            <a:r>
              <a:rPr lang="fi-FI" sz="2400" dirty="0" err="1" smtClean="0"/>
              <a:t>Staff</a:t>
            </a:r>
            <a:endParaRPr lang="fi-FI" sz="2400" dirty="0"/>
          </a:p>
          <a:p>
            <a:pPr marL="0" indent="0">
              <a:buNone/>
            </a:pPr>
            <a:r>
              <a:rPr lang="fi-FI" sz="2400" dirty="0" smtClean="0"/>
              <a:t>1,000 </a:t>
            </a:r>
            <a:r>
              <a:rPr lang="fi-FI" sz="2400" dirty="0"/>
              <a:t>I</a:t>
            </a:r>
            <a:r>
              <a:rPr lang="fi-FI" sz="2400" dirty="0" smtClean="0"/>
              <a:t>nternational </a:t>
            </a:r>
            <a:r>
              <a:rPr lang="fi-FI" sz="2400" dirty="0" err="1" smtClean="0"/>
              <a:t>students</a:t>
            </a:r>
            <a:r>
              <a:rPr lang="fi-FI" sz="2400" dirty="0" smtClean="0"/>
              <a:t> </a:t>
            </a:r>
          </a:p>
          <a:p>
            <a:pPr marL="0" indent="0">
              <a:buNone/>
            </a:pPr>
            <a:endParaRPr lang="fi-FI" sz="2400" dirty="0"/>
          </a:p>
          <a:p>
            <a:pPr marL="0" indent="0">
              <a:buNone/>
            </a:pPr>
            <a:r>
              <a:rPr lang="fi-FI" sz="2400" dirty="0" err="1" smtClean="0"/>
              <a:t>Founded</a:t>
            </a:r>
            <a:r>
              <a:rPr lang="fi-FI" sz="2400" dirty="0" smtClean="0"/>
              <a:t> 1958</a:t>
            </a:r>
          </a:p>
          <a:p>
            <a:pPr marL="0" indent="0">
              <a:buNone/>
            </a:pPr>
            <a:r>
              <a:rPr lang="fi-FI" sz="2400" dirty="0" err="1" smtClean="0"/>
              <a:t>Important</a:t>
            </a:r>
            <a:r>
              <a:rPr lang="fi-FI" sz="2400" dirty="0" smtClean="0"/>
              <a:t> </a:t>
            </a:r>
            <a:r>
              <a:rPr lang="fi-FI" sz="2400" dirty="0" err="1" smtClean="0"/>
              <a:t>Factor</a:t>
            </a:r>
            <a:r>
              <a:rPr lang="fi-FI" sz="2400" dirty="0"/>
              <a:t> </a:t>
            </a:r>
            <a:r>
              <a:rPr lang="fi-FI" sz="2400" dirty="0" smtClean="0"/>
              <a:t>in </a:t>
            </a:r>
            <a:r>
              <a:rPr lang="fi-FI" sz="2400" dirty="0" err="1" smtClean="0"/>
              <a:t>the</a:t>
            </a:r>
            <a:r>
              <a:rPr lang="fi-FI" sz="2400" dirty="0" smtClean="0"/>
              <a:t> </a:t>
            </a:r>
            <a:r>
              <a:rPr lang="fi-FI" sz="2400" dirty="0" err="1" smtClean="0"/>
              <a:t>Growth</a:t>
            </a:r>
            <a:r>
              <a:rPr lang="fi-FI" sz="2400" dirty="0" smtClean="0"/>
              <a:t> of Oulu and </a:t>
            </a:r>
            <a:r>
              <a:rPr lang="fi-FI" sz="2400" dirty="0" err="1" smtClean="0"/>
              <a:t>Neighbouring</a:t>
            </a:r>
            <a:r>
              <a:rPr lang="fi-FI" sz="2400" dirty="0" smtClean="0"/>
              <a:t> </a:t>
            </a:r>
            <a:r>
              <a:rPr lang="fi-FI" sz="2400" dirty="0" err="1" smtClean="0"/>
              <a:t>Areas</a:t>
            </a:r>
            <a:endParaRPr lang="fi-FI" sz="2400" dirty="0" smtClean="0"/>
          </a:p>
          <a:p>
            <a:pPr marL="0" indent="0">
              <a:buNone/>
            </a:pPr>
            <a:endParaRPr lang="fi-FI" sz="2400" dirty="0" smtClean="0"/>
          </a:p>
          <a:p>
            <a:pPr marL="0" indent="0">
              <a:buNone/>
            </a:pPr>
            <a:endParaRPr lang="fi-FI" sz="2050" dirty="0"/>
          </a:p>
          <a:p>
            <a:pPr marL="0" indent="0">
              <a:buNone/>
            </a:pPr>
            <a:endParaRPr lang="fi-FI" sz="2050" dirty="0" smtClean="0"/>
          </a:p>
        </p:txBody>
      </p:sp>
      <p:sp>
        <p:nvSpPr>
          <p:cNvPr id="4" name="Päivämäärän paikkamerkki 3"/>
          <p:cNvSpPr>
            <a:spLocks noGrp="1"/>
          </p:cNvSpPr>
          <p:nvPr>
            <p:ph type="dt" sz="half" idx="10"/>
          </p:nvPr>
        </p:nvSpPr>
        <p:spPr/>
        <p:txBody>
          <a:bodyPr/>
          <a:lstStyle/>
          <a:p>
            <a:fld id="{A2281B94-8D17-4DBB-8F2D-3D3F4225E233}" type="datetime1">
              <a:rPr lang="fi-FI" smtClean="0"/>
              <a:pPr/>
              <a:t>29.9.2016</a:t>
            </a:fld>
            <a:endParaRPr lang="fi-FI"/>
          </a:p>
        </p:txBody>
      </p:sp>
      <p:sp>
        <p:nvSpPr>
          <p:cNvPr id="6" name="Dian numeron paikkamerkki 5"/>
          <p:cNvSpPr>
            <a:spLocks noGrp="1"/>
          </p:cNvSpPr>
          <p:nvPr>
            <p:ph type="sldNum" sz="quarter" idx="12"/>
          </p:nvPr>
        </p:nvSpPr>
        <p:spPr/>
        <p:txBody>
          <a:bodyPr/>
          <a:lstStyle/>
          <a:p>
            <a:fld id="{799663BE-0A7D-4715-8D39-0EC59974DD85}" type="slidenum">
              <a:rPr lang="fi-FI" smtClean="0"/>
              <a:pPr/>
              <a:t>3</a:t>
            </a:fld>
            <a:endParaRPr lang="fi-FI"/>
          </a:p>
        </p:txBody>
      </p:sp>
    </p:spTree>
    <p:extLst>
      <p:ext uri="{BB962C8B-B14F-4D97-AF65-F5344CB8AC3E}">
        <p14:creationId xmlns:p14="http://schemas.microsoft.com/office/powerpoint/2010/main" val="32404647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p:cNvSpPr>
            <a:spLocks noGrp="1"/>
          </p:cNvSpPr>
          <p:nvPr>
            <p:ph type="title"/>
          </p:nvPr>
        </p:nvSpPr>
        <p:spPr/>
        <p:txBody>
          <a:bodyPr/>
          <a:lstStyle/>
          <a:p>
            <a:r>
              <a:rPr lang="fi-FI" dirty="0" smtClean="0"/>
              <a:t>UNIVERSITY OF OULU FOCUS AREAS</a:t>
            </a:r>
            <a:r>
              <a:rPr lang="fi-FI" sz="4400" dirty="0"/>
              <a:t/>
            </a:r>
            <a:br>
              <a:rPr lang="fi-FI" sz="4400" dirty="0"/>
            </a:br>
            <a:endParaRPr lang="fi-FI" sz="4400" dirty="0"/>
          </a:p>
        </p:txBody>
      </p:sp>
      <p:sp>
        <p:nvSpPr>
          <p:cNvPr id="8" name="Sisällön paikkamerkki 7"/>
          <p:cNvSpPr>
            <a:spLocks noGrp="1"/>
          </p:cNvSpPr>
          <p:nvPr>
            <p:ph idx="1"/>
          </p:nvPr>
        </p:nvSpPr>
        <p:spPr/>
        <p:txBody>
          <a:bodyPr>
            <a:normAutofit fontScale="92500" lnSpcReduction="20000"/>
          </a:bodyPr>
          <a:lstStyle/>
          <a:p>
            <a:pPr marL="0" indent="0">
              <a:buNone/>
            </a:pPr>
            <a:r>
              <a:rPr lang="fi-FI" sz="2800" dirty="0" err="1" smtClean="0"/>
              <a:t>Creating</a:t>
            </a:r>
            <a:r>
              <a:rPr lang="fi-FI" sz="2800" dirty="0" smtClean="0"/>
              <a:t> </a:t>
            </a:r>
            <a:r>
              <a:rPr lang="fi-FI" sz="2800" dirty="0" err="1" smtClean="0"/>
              <a:t>sustainability</a:t>
            </a:r>
            <a:r>
              <a:rPr lang="fi-FI" sz="2800" dirty="0" smtClean="0"/>
              <a:t> </a:t>
            </a:r>
            <a:r>
              <a:rPr lang="fi-FI" sz="2800" dirty="0" err="1" smtClean="0"/>
              <a:t>through</a:t>
            </a:r>
            <a:r>
              <a:rPr lang="fi-FI" sz="2800" dirty="0" smtClean="0"/>
              <a:t> </a:t>
            </a:r>
            <a:r>
              <a:rPr lang="fi-FI" sz="2800" dirty="0" err="1" smtClean="0"/>
              <a:t>materials</a:t>
            </a:r>
            <a:r>
              <a:rPr lang="fi-FI" sz="2800" dirty="0" smtClean="0"/>
              <a:t> and </a:t>
            </a:r>
            <a:r>
              <a:rPr lang="fi-FI" sz="2800" dirty="0" err="1" smtClean="0"/>
              <a:t>systems</a:t>
            </a:r>
            <a:endParaRPr lang="fi-FI" sz="2800" dirty="0" smtClean="0"/>
          </a:p>
          <a:p>
            <a:pPr marL="0" indent="0">
              <a:buNone/>
            </a:pPr>
            <a:endParaRPr lang="fi-FI" sz="2800" dirty="0" smtClean="0"/>
          </a:p>
          <a:p>
            <a:pPr marL="0" indent="0">
              <a:buNone/>
            </a:pPr>
            <a:r>
              <a:rPr lang="fi-FI" sz="2800" dirty="0" err="1" smtClean="0"/>
              <a:t>Molecular</a:t>
            </a:r>
            <a:r>
              <a:rPr lang="fi-FI" sz="2800" dirty="0" smtClean="0"/>
              <a:t> and </a:t>
            </a:r>
            <a:r>
              <a:rPr lang="fi-FI" sz="2800" dirty="0" err="1" smtClean="0"/>
              <a:t>environmental</a:t>
            </a:r>
            <a:r>
              <a:rPr lang="fi-FI" sz="2800" dirty="0" smtClean="0"/>
              <a:t> </a:t>
            </a:r>
            <a:r>
              <a:rPr lang="fi-FI" sz="2800" dirty="0" err="1" smtClean="0"/>
              <a:t>basis</a:t>
            </a:r>
            <a:r>
              <a:rPr lang="fi-FI" sz="2800" dirty="0" smtClean="0"/>
              <a:t> for lifelong </a:t>
            </a:r>
            <a:r>
              <a:rPr lang="fi-FI" sz="2800" dirty="0" err="1" smtClean="0"/>
              <a:t>health</a:t>
            </a:r>
            <a:endParaRPr lang="fi-FI" sz="2800" dirty="0" smtClean="0"/>
          </a:p>
          <a:p>
            <a:pPr marL="0" indent="0">
              <a:buNone/>
            </a:pPr>
            <a:endParaRPr lang="fi-FI" sz="2800" dirty="0" smtClean="0"/>
          </a:p>
          <a:p>
            <a:pPr marL="0" indent="0">
              <a:buNone/>
            </a:pPr>
            <a:r>
              <a:rPr lang="fi-FI" sz="2800" dirty="0" smtClean="0"/>
              <a:t>Digital </a:t>
            </a:r>
            <a:r>
              <a:rPr lang="fi-FI" sz="2800" dirty="0" err="1" smtClean="0"/>
              <a:t>solutions</a:t>
            </a:r>
            <a:r>
              <a:rPr lang="fi-FI" sz="2800" dirty="0" smtClean="0"/>
              <a:t> in </a:t>
            </a:r>
            <a:r>
              <a:rPr lang="fi-FI" sz="2800" dirty="0" err="1" smtClean="0"/>
              <a:t>sensing</a:t>
            </a:r>
            <a:r>
              <a:rPr lang="fi-FI" sz="2800" dirty="0" smtClean="0"/>
              <a:t> and </a:t>
            </a:r>
            <a:r>
              <a:rPr lang="fi-FI" sz="2800" dirty="0" err="1" smtClean="0"/>
              <a:t>interactions</a:t>
            </a:r>
            <a:endParaRPr lang="fi-FI" sz="2800" dirty="0" smtClean="0"/>
          </a:p>
          <a:p>
            <a:pPr marL="0" indent="0">
              <a:buNone/>
            </a:pPr>
            <a:endParaRPr lang="fi-FI" sz="2800" dirty="0" smtClean="0"/>
          </a:p>
          <a:p>
            <a:pPr marL="0" indent="0">
              <a:buNone/>
            </a:pPr>
            <a:r>
              <a:rPr lang="fi-FI" sz="2800" dirty="0" smtClean="0"/>
              <a:t>Earth and </a:t>
            </a:r>
            <a:r>
              <a:rPr lang="fi-FI" sz="2800" dirty="0" err="1" smtClean="0"/>
              <a:t>near-space</a:t>
            </a:r>
            <a:r>
              <a:rPr lang="fi-FI" sz="2800" dirty="0" smtClean="0"/>
              <a:t> </a:t>
            </a:r>
            <a:r>
              <a:rPr lang="fi-FI" sz="2800" dirty="0" err="1" smtClean="0"/>
              <a:t>system</a:t>
            </a:r>
            <a:r>
              <a:rPr lang="fi-FI" sz="2800" dirty="0" smtClean="0"/>
              <a:t> and </a:t>
            </a:r>
            <a:r>
              <a:rPr lang="fi-FI" sz="2800" dirty="0" err="1" smtClean="0"/>
              <a:t>environmental</a:t>
            </a:r>
            <a:r>
              <a:rPr lang="fi-FI" sz="2800" dirty="0" smtClean="0"/>
              <a:t> </a:t>
            </a:r>
            <a:r>
              <a:rPr lang="fi-FI" sz="2800" dirty="0" err="1" smtClean="0"/>
              <a:t>change</a:t>
            </a:r>
            <a:endParaRPr lang="fi-FI" sz="2800" dirty="0" smtClean="0"/>
          </a:p>
          <a:p>
            <a:pPr marL="0" indent="0">
              <a:buNone/>
            </a:pPr>
            <a:endParaRPr lang="fi-FI" sz="2800" dirty="0" smtClean="0"/>
          </a:p>
          <a:p>
            <a:pPr marL="0" indent="0">
              <a:buNone/>
            </a:pPr>
            <a:r>
              <a:rPr lang="fi-FI" sz="2800" dirty="0" err="1" smtClean="0"/>
              <a:t>Understanding</a:t>
            </a:r>
            <a:r>
              <a:rPr lang="fi-FI" sz="2800" dirty="0" smtClean="0"/>
              <a:t> </a:t>
            </a:r>
            <a:r>
              <a:rPr lang="fi-FI" sz="2800" dirty="0" err="1" smtClean="0"/>
              <a:t>humans</a:t>
            </a:r>
            <a:r>
              <a:rPr lang="fi-FI" sz="2800" dirty="0" smtClean="0"/>
              <a:t> in </a:t>
            </a:r>
            <a:r>
              <a:rPr lang="fi-FI" sz="2800" dirty="0" err="1" smtClean="0"/>
              <a:t>change</a:t>
            </a:r>
            <a:endParaRPr lang="fi-FI" sz="2800" dirty="0" smtClean="0"/>
          </a:p>
          <a:p>
            <a:pPr marL="0" indent="0">
              <a:buNone/>
            </a:pPr>
            <a:endParaRPr lang="fi-FI" sz="2050" dirty="0"/>
          </a:p>
          <a:p>
            <a:pPr marL="0" indent="0">
              <a:buNone/>
            </a:pPr>
            <a:endParaRPr lang="fi-FI" sz="2050" dirty="0" smtClean="0"/>
          </a:p>
        </p:txBody>
      </p:sp>
      <p:sp>
        <p:nvSpPr>
          <p:cNvPr id="4" name="Päivämäärän paikkamerkki 3"/>
          <p:cNvSpPr>
            <a:spLocks noGrp="1"/>
          </p:cNvSpPr>
          <p:nvPr>
            <p:ph type="dt" sz="half" idx="10"/>
          </p:nvPr>
        </p:nvSpPr>
        <p:spPr/>
        <p:txBody>
          <a:bodyPr/>
          <a:lstStyle/>
          <a:p>
            <a:fld id="{A2281B94-8D17-4DBB-8F2D-3D3F4225E233}" type="datetime1">
              <a:rPr lang="fi-FI" smtClean="0"/>
              <a:pPr/>
              <a:t>29.9.2016</a:t>
            </a:fld>
            <a:endParaRPr lang="fi-FI"/>
          </a:p>
        </p:txBody>
      </p:sp>
      <p:sp>
        <p:nvSpPr>
          <p:cNvPr id="6" name="Dian numeron paikkamerkki 5"/>
          <p:cNvSpPr>
            <a:spLocks noGrp="1"/>
          </p:cNvSpPr>
          <p:nvPr>
            <p:ph type="sldNum" sz="quarter" idx="12"/>
          </p:nvPr>
        </p:nvSpPr>
        <p:spPr/>
        <p:txBody>
          <a:bodyPr/>
          <a:lstStyle/>
          <a:p>
            <a:fld id="{799663BE-0A7D-4715-8D39-0EC59974DD85}" type="slidenum">
              <a:rPr lang="fi-FI" smtClean="0"/>
              <a:pPr/>
              <a:t>4</a:t>
            </a:fld>
            <a:endParaRPr lang="fi-FI"/>
          </a:p>
        </p:txBody>
      </p:sp>
    </p:spTree>
    <p:extLst>
      <p:ext uri="{BB962C8B-B14F-4D97-AF65-F5344CB8AC3E}">
        <p14:creationId xmlns:p14="http://schemas.microsoft.com/office/powerpoint/2010/main" val="33048829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p:cNvSpPr>
            <a:spLocks noGrp="1"/>
          </p:cNvSpPr>
          <p:nvPr>
            <p:ph type="title"/>
          </p:nvPr>
        </p:nvSpPr>
        <p:spPr/>
        <p:txBody>
          <a:bodyPr/>
          <a:lstStyle/>
          <a:p>
            <a:r>
              <a:rPr lang="fi-FI" sz="4400" dirty="0" smtClean="0"/>
              <a:t>FIELDS OF STUDY</a:t>
            </a:r>
            <a:r>
              <a:rPr lang="fi-FI" sz="4400" dirty="0"/>
              <a:t/>
            </a:r>
            <a:br>
              <a:rPr lang="fi-FI" sz="4400" dirty="0"/>
            </a:br>
            <a:endParaRPr lang="fi-FI" sz="4400" dirty="0"/>
          </a:p>
        </p:txBody>
      </p:sp>
      <p:sp>
        <p:nvSpPr>
          <p:cNvPr id="8" name="Sisällön paikkamerkki 7"/>
          <p:cNvSpPr>
            <a:spLocks noGrp="1"/>
          </p:cNvSpPr>
          <p:nvPr>
            <p:ph idx="1"/>
          </p:nvPr>
        </p:nvSpPr>
        <p:spPr/>
        <p:txBody>
          <a:bodyPr>
            <a:normAutofit/>
          </a:bodyPr>
          <a:lstStyle/>
          <a:p>
            <a:pPr marL="0" indent="0">
              <a:buNone/>
            </a:pPr>
            <a:r>
              <a:rPr lang="en-US" sz="2400" dirty="0" smtClean="0"/>
              <a:t>Business and Economics</a:t>
            </a:r>
          </a:p>
          <a:p>
            <a:pPr marL="0" indent="0">
              <a:buNone/>
            </a:pPr>
            <a:r>
              <a:rPr lang="en-US" sz="2400" dirty="0" smtClean="0"/>
              <a:t>Dentistry</a:t>
            </a:r>
          </a:p>
          <a:p>
            <a:pPr marL="0" indent="0">
              <a:buNone/>
            </a:pPr>
            <a:r>
              <a:rPr lang="en-US" sz="2400" dirty="0" smtClean="0"/>
              <a:t>Education</a:t>
            </a:r>
          </a:p>
          <a:p>
            <a:pPr marL="0" indent="0">
              <a:buNone/>
            </a:pPr>
            <a:r>
              <a:rPr lang="en-US" sz="2400" dirty="0" smtClean="0"/>
              <a:t>Engineering and Architecture </a:t>
            </a:r>
          </a:p>
          <a:p>
            <a:pPr marL="0" indent="0">
              <a:buNone/>
            </a:pPr>
            <a:r>
              <a:rPr lang="en-US" sz="2400" dirty="0" smtClean="0"/>
              <a:t>Health Sciences </a:t>
            </a:r>
          </a:p>
          <a:p>
            <a:pPr marL="0" indent="0">
              <a:buNone/>
            </a:pPr>
            <a:r>
              <a:rPr lang="en-US" sz="2400" dirty="0" smtClean="0"/>
              <a:t>Humanities</a:t>
            </a:r>
          </a:p>
          <a:p>
            <a:pPr marL="0" indent="0">
              <a:buNone/>
            </a:pPr>
            <a:r>
              <a:rPr lang="en-US" sz="2400" dirty="0" smtClean="0"/>
              <a:t>Natural Sciences </a:t>
            </a:r>
          </a:p>
          <a:p>
            <a:pPr marL="0" indent="0">
              <a:buNone/>
            </a:pPr>
            <a:r>
              <a:rPr lang="en-US" sz="2400" dirty="0" smtClean="0"/>
              <a:t>Medicine </a:t>
            </a:r>
          </a:p>
        </p:txBody>
      </p:sp>
      <p:sp>
        <p:nvSpPr>
          <p:cNvPr id="4" name="Päivämäärän paikkamerkki 3"/>
          <p:cNvSpPr>
            <a:spLocks noGrp="1"/>
          </p:cNvSpPr>
          <p:nvPr>
            <p:ph type="dt" sz="half" idx="10"/>
          </p:nvPr>
        </p:nvSpPr>
        <p:spPr/>
        <p:txBody>
          <a:bodyPr/>
          <a:lstStyle/>
          <a:p>
            <a:fld id="{A2281B94-8D17-4DBB-8F2D-3D3F4225E233}" type="datetime1">
              <a:rPr lang="fi-FI" smtClean="0"/>
              <a:t>29.9.2016</a:t>
            </a:fld>
            <a:endParaRPr lang="fi-FI"/>
          </a:p>
        </p:txBody>
      </p:sp>
      <p:sp>
        <p:nvSpPr>
          <p:cNvPr id="6" name="Dian numeron paikkamerkki 5"/>
          <p:cNvSpPr>
            <a:spLocks noGrp="1"/>
          </p:cNvSpPr>
          <p:nvPr>
            <p:ph type="sldNum" sz="quarter" idx="12"/>
          </p:nvPr>
        </p:nvSpPr>
        <p:spPr/>
        <p:txBody>
          <a:bodyPr/>
          <a:lstStyle/>
          <a:p>
            <a:fld id="{799663BE-0A7D-4715-8D39-0EC59974DD85}" type="slidenum">
              <a:rPr lang="fi-FI" smtClean="0"/>
              <a:pPr/>
              <a:t>5</a:t>
            </a:fld>
            <a:endParaRPr lang="fi-FI"/>
          </a:p>
        </p:txBody>
      </p:sp>
    </p:spTree>
    <p:extLst>
      <p:ext uri="{BB962C8B-B14F-4D97-AF65-F5344CB8AC3E}">
        <p14:creationId xmlns:p14="http://schemas.microsoft.com/office/powerpoint/2010/main" val="5325368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p:cNvSpPr>
            <a:spLocks noGrp="1"/>
          </p:cNvSpPr>
          <p:nvPr>
            <p:ph type="title"/>
          </p:nvPr>
        </p:nvSpPr>
        <p:spPr/>
        <p:txBody>
          <a:bodyPr/>
          <a:lstStyle/>
          <a:p>
            <a:r>
              <a:rPr lang="fi-FI" sz="4400" dirty="0" smtClean="0"/>
              <a:t>WHY CHOOSE THE UNIVERSITY OF OULU?</a:t>
            </a:r>
            <a:r>
              <a:rPr lang="fi-FI" sz="4400" dirty="0"/>
              <a:t/>
            </a:r>
            <a:br>
              <a:rPr lang="fi-FI" sz="4400" dirty="0"/>
            </a:br>
            <a:endParaRPr lang="fi-FI" sz="4400" dirty="0"/>
          </a:p>
        </p:txBody>
      </p:sp>
      <p:sp>
        <p:nvSpPr>
          <p:cNvPr id="8" name="Sisällön paikkamerkki 7"/>
          <p:cNvSpPr>
            <a:spLocks noGrp="1"/>
          </p:cNvSpPr>
          <p:nvPr>
            <p:ph idx="1"/>
          </p:nvPr>
        </p:nvSpPr>
        <p:spPr/>
        <p:txBody>
          <a:bodyPr>
            <a:normAutofit/>
          </a:bodyPr>
          <a:lstStyle/>
          <a:p>
            <a:pPr marL="0" indent="0">
              <a:buNone/>
            </a:pPr>
            <a:r>
              <a:rPr lang="fi-FI" sz="2400" dirty="0" err="1" smtClean="0"/>
              <a:t>Awarded</a:t>
            </a:r>
            <a:r>
              <a:rPr lang="fi-FI" sz="2400" dirty="0" smtClean="0"/>
              <a:t> to </a:t>
            </a:r>
            <a:r>
              <a:rPr lang="fi-FI" sz="2400" dirty="0" err="1" smtClean="0"/>
              <a:t>the</a:t>
            </a:r>
            <a:r>
              <a:rPr lang="fi-FI" sz="2400" dirty="0" smtClean="0"/>
              <a:t> top 2% of European </a:t>
            </a:r>
            <a:r>
              <a:rPr lang="fi-FI" sz="2400" dirty="0" err="1" smtClean="0"/>
              <a:t>universities</a:t>
            </a:r>
            <a:endParaRPr lang="fi-FI" sz="2400" dirty="0"/>
          </a:p>
        </p:txBody>
      </p:sp>
      <p:sp>
        <p:nvSpPr>
          <p:cNvPr id="4" name="Päivämäärän paikkamerkki 3"/>
          <p:cNvSpPr>
            <a:spLocks noGrp="1"/>
          </p:cNvSpPr>
          <p:nvPr>
            <p:ph type="dt" sz="half" idx="10"/>
          </p:nvPr>
        </p:nvSpPr>
        <p:spPr/>
        <p:txBody>
          <a:bodyPr/>
          <a:lstStyle/>
          <a:p>
            <a:fld id="{A2281B94-8D17-4DBB-8F2D-3D3F4225E233}" type="datetime1">
              <a:rPr lang="fi-FI" smtClean="0"/>
              <a:pPr/>
              <a:t>29.9.2016</a:t>
            </a:fld>
            <a:endParaRPr lang="fi-FI"/>
          </a:p>
        </p:txBody>
      </p:sp>
      <p:sp>
        <p:nvSpPr>
          <p:cNvPr id="6" name="Dian numeron paikkamerkki 5"/>
          <p:cNvSpPr>
            <a:spLocks noGrp="1"/>
          </p:cNvSpPr>
          <p:nvPr>
            <p:ph type="sldNum" sz="quarter" idx="12"/>
          </p:nvPr>
        </p:nvSpPr>
        <p:spPr/>
        <p:txBody>
          <a:bodyPr/>
          <a:lstStyle/>
          <a:p>
            <a:fld id="{799663BE-0A7D-4715-8D39-0EC59974DD85}" type="slidenum">
              <a:rPr lang="fi-FI" smtClean="0"/>
              <a:pPr/>
              <a:t>6</a:t>
            </a:fld>
            <a:endParaRPr lang="fi-FI"/>
          </a:p>
        </p:txBody>
      </p:sp>
      <p:pic>
        <p:nvPicPr>
          <p:cNvPr id="2" name="Picture 1"/>
          <p:cNvPicPr>
            <a:picLocks noChangeAspect="1"/>
          </p:cNvPicPr>
          <p:nvPr/>
        </p:nvPicPr>
        <p:blipFill>
          <a:blip r:embed="rId2"/>
          <a:stretch>
            <a:fillRect/>
          </a:stretch>
        </p:blipFill>
        <p:spPr>
          <a:xfrm>
            <a:off x="7937482" y="3027404"/>
            <a:ext cx="2068546" cy="2929061"/>
          </a:xfrm>
          <a:prstGeom prst="rect">
            <a:avLst/>
          </a:prstGeom>
        </p:spPr>
      </p:pic>
    </p:spTree>
    <p:extLst>
      <p:ext uri="{BB962C8B-B14F-4D97-AF65-F5344CB8AC3E}">
        <p14:creationId xmlns:p14="http://schemas.microsoft.com/office/powerpoint/2010/main" val="16927267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p:cNvSpPr>
            <a:spLocks noGrp="1"/>
          </p:cNvSpPr>
          <p:nvPr>
            <p:ph type="title"/>
          </p:nvPr>
        </p:nvSpPr>
        <p:spPr/>
        <p:txBody>
          <a:bodyPr/>
          <a:lstStyle/>
          <a:p>
            <a:r>
              <a:rPr lang="fi-FI" sz="4400" dirty="0" smtClean="0"/>
              <a:t>WHY CHOOSE THE UNIVERSITY OF OULU?</a:t>
            </a:r>
            <a:r>
              <a:rPr lang="fi-FI" sz="4400" dirty="0"/>
              <a:t/>
            </a:r>
            <a:br>
              <a:rPr lang="fi-FI" sz="4400" dirty="0"/>
            </a:br>
            <a:endParaRPr lang="fi-FI" sz="4400" dirty="0"/>
          </a:p>
        </p:txBody>
      </p:sp>
      <p:sp>
        <p:nvSpPr>
          <p:cNvPr id="8" name="Sisällön paikkamerkki 7"/>
          <p:cNvSpPr>
            <a:spLocks noGrp="1"/>
          </p:cNvSpPr>
          <p:nvPr>
            <p:ph idx="1"/>
          </p:nvPr>
        </p:nvSpPr>
        <p:spPr/>
        <p:txBody>
          <a:bodyPr>
            <a:normAutofit/>
          </a:bodyPr>
          <a:lstStyle/>
          <a:p>
            <a:pPr marL="0" indent="0">
              <a:buNone/>
            </a:pPr>
            <a:r>
              <a:rPr lang="fi-FI" sz="2400" dirty="0" smtClean="0"/>
              <a:t>Erasmus </a:t>
            </a:r>
            <a:r>
              <a:rPr lang="fi-FI" sz="2400" dirty="0" err="1" smtClean="0"/>
              <a:t>Students</a:t>
            </a:r>
            <a:r>
              <a:rPr lang="fi-FI" sz="2400" dirty="0" smtClean="0"/>
              <a:t> </a:t>
            </a:r>
            <a:r>
              <a:rPr lang="fi-FI" sz="2400" dirty="0" err="1" smtClean="0"/>
              <a:t>Survey</a:t>
            </a:r>
            <a:r>
              <a:rPr lang="fi-FI" sz="2400" dirty="0" smtClean="0"/>
              <a:t> in 2015</a:t>
            </a:r>
            <a:endParaRPr lang="fi-FI" sz="2400" dirty="0"/>
          </a:p>
          <a:p>
            <a:pPr lvl="1"/>
            <a:r>
              <a:rPr lang="fi-FI" sz="1950" dirty="0" err="1" smtClean="0"/>
              <a:t>Highest</a:t>
            </a:r>
            <a:r>
              <a:rPr lang="fi-FI" sz="1950" dirty="0" smtClean="0"/>
              <a:t> Student </a:t>
            </a:r>
            <a:r>
              <a:rPr lang="fi-FI" sz="1950" dirty="0" err="1" smtClean="0"/>
              <a:t>Experience</a:t>
            </a:r>
            <a:r>
              <a:rPr lang="fi-FI" sz="1950" dirty="0" smtClean="0"/>
              <a:t> </a:t>
            </a:r>
            <a:r>
              <a:rPr lang="fi-FI" sz="1950" dirty="0" err="1" smtClean="0"/>
              <a:t>Satisfaction</a:t>
            </a:r>
            <a:r>
              <a:rPr lang="fi-FI" sz="1950" dirty="0" smtClean="0"/>
              <a:t>, 2nd in Finland</a:t>
            </a:r>
          </a:p>
          <a:p>
            <a:pPr lvl="1"/>
            <a:r>
              <a:rPr lang="fi-FI" sz="1950" dirty="0" smtClean="0"/>
              <a:t>Best Course Content </a:t>
            </a:r>
            <a:r>
              <a:rPr lang="fi-FI" sz="1950" dirty="0" err="1" smtClean="0"/>
              <a:t>Satisfaction</a:t>
            </a:r>
            <a:r>
              <a:rPr lang="fi-FI" sz="1950" dirty="0" smtClean="0"/>
              <a:t>, </a:t>
            </a:r>
            <a:r>
              <a:rPr lang="fi-FI" sz="1950" dirty="0" err="1" smtClean="0"/>
              <a:t>among</a:t>
            </a:r>
            <a:r>
              <a:rPr lang="fi-FI" sz="1950" dirty="0" smtClean="0"/>
              <a:t> </a:t>
            </a:r>
            <a:r>
              <a:rPr lang="fi-FI" sz="1950" dirty="0" err="1" smtClean="0"/>
              <a:t>the</a:t>
            </a:r>
            <a:r>
              <a:rPr lang="fi-FI" sz="1950" dirty="0" smtClean="0"/>
              <a:t> </a:t>
            </a:r>
            <a:r>
              <a:rPr lang="fi-FI" sz="1950" dirty="0" err="1" smtClean="0"/>
              <a:t>best</a:t>
            </a:r>
            <a:r>
              <a:rPr lang="fi-FI" sz="1950" dirty="0" smtClean="0"/>
              <a:t> in Finland  </a:t>
            </a:r>
            <a:endParaRPr lang="fi-FI" sz="1950" dirty="0"/>
          </a:p>
        </p:txBody>
      </p:sp>
      <p:sp>
        <p:nvSpPr>
          <p:cNvPr id="4" name="Päivämäärän paikkamerkki 3"/>
          <p:cNvSpPr>
            <a:spLocks noGrp="1"/>
          </p:cNvSpPr>
          <p:nvPr>
            <p:ph type="dt" sz="half" idx="10"/>
          </p:nvPr>
        </p:nvSpPr>
        <p:spPr/>
        <p:txBody>
          <a:bodyPr/>
          <a:lstStyle/>
          <a:p>
            <a:fld id="{A2281B94-8D17-4DBB-8F2D-3D3F4225E233}" type="datetime1">
              <a:rPr lang="fi-FI" smtClean="0"/>
              <a:pPr/>
              <a:t>29.9.2016</a:t>
            </a:fld>
            <a:endParaRPr lang="fi-FI"/>
          </a:p>
        </p:txBody>
      </p:sp>
      <p:sp>
        <p:nvSpPr>
          <p:cNvPr id="6" name="Dian numeron paikkamerkki 5"/>
          <p:cNvSpPr>
            <a:spLocks noGrp="1"/>
          </p:cNvSpPr>
          <p:nvPr>
            <p:ph type="sldNum" sz="quarter" idx="12"/>
          </p:nvPr>
        </p:nvSpPr>
        <p:spPr/>
        <p:txBody>
          <a:bodyPr/>
          <a:lstStyle/>
          <a:p>
            <a:fld id="{799663BE-0A7D-4715-8D39-0EC59974DD85}" type="slidenum">
              <a:rPr lang="fi-FI" smtClean="0"/>
              <a:pPr/>
              <a:t>7</a:t>
            </a:fld>
            <a:endParaRPr lang="fi-FI"/>
          </a:p>
        </p:txBody>
      </p:sp>
    </p:spTree>
    <p:extLst>
      <p:ext uri="{BB962C8B-B14F-4D97-AF65-F5344CB8AC3E}">
        <p14:creationId xmlns:p14="http://schemas.microsoft.com/office/powerpoint/2010/main" val="23112912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p:cNvSpPr>
            <a:spLocks noGrp="1"/>
          </p:cNvSpPr>
          <p:nvPr>
            <p:ph type="title"/>
          </p:nvPr>
        </p:nvSpPr>
        <p:spPr/>
        <p:txBody>
          <a:bodyPr/>
          <a:lstStyle/>
          <a:p>
            <a:r>
              <a:rPr lang="fi-FI" dirty="0" smtClean="0"/>
              <a:t>STUDENT HOUSING</a:t>
            </a:r>
            <a:r>
              <a:rPr lang="fi-FI" sz="4400" dirty="0"/>
              <a:t/>
            </a:r>
            <a:br>
              <a:rPr lang="fi-FI" sz="4400" dirty="0"/>
            </a:br>
            <a:endParaRPr lang="fi-FI" sz="4400" dirty="0"/>
          </a:p>
        </p:txBody>
      </p:sp>
      <p:sp>
        <p:nvSpPr>
          <p:cNvPr id="8" name="Sisällön paikkamerkki 7"/>
          <p:cNvSpPr>
            <a:spLocks noGrp="1"/>
          </p:cNvSpPr>
          <p:nvPr>
            <p:ph idx="1"/>
          </p:nvPr>
        </p:nvSpPr>
        <p:spPr/>
        <p:txBody>
          <a:bodyPr>
            <a:normAutofit/>
          </a:bodyPr>
          <a:lstStyle/>
          <a:p>
            <a:pPr marL="0" indent="0">
              <a:buNone/>
            </a:pPr>
            <a:r>
              <a:rPr lang="en-US" sz="2400" dirty="0" smtClean="0"/>
              <a:t>Affordable accommodation around the city</a:t>
            </a:r>
            <a:endParaRPr lang="en-US" sz="2400" dirty="0"/>
          </a:p>
          <a:p>
            <a:pPr marL="0" indent="0">
              <a:buNone/>
            </a:pPr>
            <a:r>
              <a:rPr lang="en-US" sz="2400" dirty="0" smtClean="0"/>
              <a:t>From shared apartments to studios</a:t>
            </a:r>
            <a:endParaRPr lang="en-US" sz="2400" dirty="0"/>
          </a:p>
          <a:p>
            <a:pPr marL="0" indent="0">
              <a:buNone/>
            </a:pPr>
            <a:r>
              <a:rPr lang="en-US" sz="2400" dirty="0" smtClean="0"/>
              <a:t>Provided by the student housing foundation PSOAS or the private sector </a:t>
            </a:r>
          </a:p>
        </p:txBody>
      </p:sp>
      <p:sp>
        <p:nvSpPr>
          <p:cNvPr id="4" name="Päivämäärän paikkamerkki 3"/>
          <p:cNvSpPr>
            <a:spLocks noGrp="1"/>
          </p:cNvSpPr>
          <p:nvPr>
            <p:ph type="dt" sz="half" idx="10"/>
          </p:nvPr>
        </p:nvSpPr>
        <p:spPr/>
        <p:txBody>
          <a:bodyPr/>
          <a:lstStyle/>
          <a:p>
            <a:fld id="{A2281B94-8D17-4DBB-8F2D-3D3F4225E233}" type="datetime1">
              <a:rPr lang="fi-FI" smtClean="0"/>
              <a:t>29.9.2016</a:t>
            </a:fld>
            <a:endParaRPr lang="fi-FI"/>
          </a:p>
        </p:txBody>
      </p:sp>
      <p:sp>
        <p:nvSpPr>
          <p:cNvPr id="6" name="Dian numeron paikkamerkki 5"/>
          <p:cNvSpPr>
            <a:spLocks noGrp="1"/>
          </p:cNvSpPr>
          <p:nvPr>
            <p:ph type="sldNum" sz="quarter" idx="12"/>
          </p:nvPr>
        </p:nvSpPr>
        <p:spPr/>
        <p:txBody>
          <a:bodyPr/>
          <a:lstStyle/>
          <a:p>
            <a:fld id="{799663BE-0A7D-4715-8D39-0EC59974DD85}" type="slidenum">
              <a:rPr lang="fi-FI" smtClean="0"/>
              <a:pPr/>
              <a:t>8</a:t>
            </a:fld>
            <a:endParaRPr lang="fi-FI"/>
          </a:p>
        </p:txBody>
      </p:sp>
    </p:spTree>
    <p:extLst>
      <p:ext uri="{BB962C8B-B14F-4D97-AF65-F5344CB8AC3E}">
        <p14:creationId xmlns:p14="http://schemas.microsoft.com/office/powerpoint/2010/main" val="34926025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p:cNvSpPr>
            <a:spLocks noGrp="1"/>
          </p:cNvSpPr>
          <p:nvPr>
            <p:ph type="title"/>
          </p:nvPr>
        </p:nvSpPr>
        <p:spPr>
          <a:xfrm>
            <a:off x="1451150" y="420130"/>
            <a:ext cx="9521649" cy="640407"/>
          </a:xfrm>
        </p:spPr>
        <p:txBody>
          <a:bodyPr>
            <a:normAutofit fontScale="90000"/>
          </a:bodyPr>
          <a:lstStyle/>
          <a:p>
            <a:r>
              <a:rPr lang="fi-FI" sz="3600" dirty="0" smtClean="0"/>
              <a:t>PARTNER UNIVERSITIES (NON-ERASMUS)</a:t>
            </a:r>
            <a:endParaRPr lang="fi-FI" sz="3600" dirty="0"/>
          </a:p>
        </p:txBody>
      </p:sp>
      <p:sp>
        <p:nvSpPr>
          <p:cNvPr id="8" name="Sisällön paikkamerkki 7"/>
          <p:cNvSpPr>
            <a:spLocks noGrp="1"/>
          </p:cNvSpPr>
          <p:nvPr>
            <p:ph idx="1"/>
          </p:nvPr>
        </p:nvSpPr>
        <p:spPr/>
        <p:txBody>
          <a:bodyPr>
            <a:normAutofit/>
          </a:bodyPr>
          <a:lstStyle/>
          <a:p>
            <a:endParaRPr lang="fi-FI" sz="2050" dirty="0" smtClean="0"/>
          </a:p>
          <a:p>
            <a:endParaRPr lang="fi-FI" sz="2050" dirty="0" smtClean="0"/>
          </a:p>
          <a:p>
            <a:r>
              <a:rPr lang="fi-FI" sz="2050" dirty="0" smtClean="0"/>
              <a:t>Koulutuksen kehittämisalueet</a:t>
            </a:r>
          </a:p>
          <a:p>
            <a:endParaRPr lang="fi-FI" sz="2050" dirty="0" smtClean="0"/>
          </a:p>
          <a:p>
            <a:r>
              <a:rPr lang="fi-FI" sz="2050" dirty="0" smtClean="0"/>
              <a:t>Innovaatiotoiminnan ja </a:t>
            </a:r>
            <a:br>
              <a:rPr lang="fi-FI" sz="2050" dirty="0" smtClean="0"/>
            </a:br>
            <a:r>
              <a:rPr lang="fi-FI" sz="2050" dirty="0" smtClean="0"/>
              <a:t>yhteistyön vahvistaminen</a:t>
            </a:r>
          </a:p>
          <a:p>
            <a:endParaRPr lang="fi-FI" sz="2050" dirty="0" smtClean="0"/>
          </a:p>
          <a:p>
            <a:r>
              <a:rPr lang="fi-FI" sz="2050" dirty="0" smtClean="0"/>
              <a:t>Vetovoimaisuuden ja </a:t>
            </a:r>
            <a:br>
              <a:rPr lang="fi-FI" sz="2050" dirty="0" smtClean="0"/>
            </a:br>
            <a:r>
              <a:rPr lang="fi-FI" sz="2050" dirty="0" smtClean="0"/>
              <a:t>vaikuttavuuden parantaminen</a:t>
            </a:r>
            <a:endParaRPr lang="fi-FI" sz="2050" dirty="0"/>
          </a:p>
        </p:txBody>
      </p:sp>
      <p:sp>
        <p:nvSpPr>
          <p:cNvPr id="4" name="Päivämäärän paikkamerkki 3"/>
          <p:cNvSpPr>
            <a:spLocks noGrp="1"/>
          </p:cNvSpPr>
          <p:nvPr>
            <p:ph type="dt" sz="half" idx="10"/>
          </p:nvPr>
        </p:nvSpPr>
        <p:spPr/>
        <p:txBody>
          <a:bodyPr/>
          <a:lstStyle/>
          <a:p>
            <a:fld id="{A2281B94-8D17-4DBB-8F2D-3D3F4225E233}" type="datetime1">
              <a:rPr lang="fi-FI" smtClean="0"/>
              <a:pPr/>
              <a:t>29.9.2016</a:t>
            </a:fld>
            <a:endParaRPr lang="fi-FI"/>
          </a:p>
        </p:txBody>
      </p:sp>
      <p:sp>
        <p:nvSpPr>
          <p:cNvPr id="5" name="Alatunnisteen paikkamerkki 4"/>
          <p:cNvSpPr>
            <a:spLocks noGrp="1"/>
          </p:cNvSpPr>
          <p:nvPr>
            <p:ph type="ftr" sz="quarter" idx="11"/>
          </p:nvPr>
        </p:nvSpPr>
        <p:spPr/>
        <p:txBody>
          <a:bodyPr/>
          <a:lstStyle/>
          <a:p>
            <a:r>
              <a:rPr lang="fi-FI" smtClean="0"/>
              <a:t>Lisää tarvittaessa alatunnisteteksti</a:t>
            </a:r>
            <a:endParaRPr lang="fi-FI"/>
          </a:p>
        </p:txBody>
      </p:sp>
      <p:sp>
        <p:nvSpPr>
          <p:cNvPr id="6" name="Dian numeron paikkamerkki 5"/>
          <p:cNvSpPr>
            <a:spLocks noGrp="1"/>
          </p:cNvSpPr>
          <p:nvPr>
            <p:ph type="sldNum" sz="quarter" idx="12"/>
          </p:nvPr>
        </p:nvSpPr>
        <p:spPr/>
        <p:txBody>
          <a:bodyPr/>
          <a:lstStyle/>
          <a:p>
            <a:fld id="{799663BE-0A7D-4715-8D39-0EC59974DD85}" type="slidenum">
              <a:rPr lang="fi-FI" smtClean="0"/>
              <a:pPr/>
              <a:t>9</a:t>
            </a:fld>
            <a:endParaRPr lang="fi-FI"/>
          </a:p>
        </p:txBody>
      </p:sp>
      <p:sp>
        <p:nvSpPr>
          <p:cNvPr id="9" name="Rectangle 8"/>
          <p:cNvSpPr/>
          <p:nvPr/>
        </p:nvSpPr>
        <p:spPr>
          <a:xfrm>
            <a:off x="1161536" y="1060536"/>
            <a:ext cx="10685976" cy="5513202"/>
          </a:xfrm>
          <a:prstGeom prst="rect">
            <a:avLst/>
          </a:prstGeom>
          <a:solidFill>
            <a:sysClr val="window" lastClr="FFFFFF"/>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pic>
        <p:nvPicPr>
          <p:cNvPr id="10" name="Picture 10"/>
          <p:cNvPicPr>
            <a:picLocks noChangeAspect="1" noChangeArrowheads="1"/>
          </p:cNvPicPr>
          <p:nvPr/>
        </p:nvPicPr>
        <p:blipFill>
          <a:blip r:embed="rId2">
            <a:clrChange>
              <a:clrFrom>
                <a:srgbClr val="FFFFFF"/>
              </a:clrFrom>
              <a:clrTo>
                <a:srgbClr val="FFFFFF">
                  <a:alpha val="0"/>
                </a:srgbClr>
              </a:clrTo>
            </a:clrChange>
            <a:grayscl/>
            <a:extLst>
              <a:ext uri="{28A0092B-C50C-407E-A947-70E740481C1C}">
                <a14:useLocalDpi xmlns:a14="http://schemas.microsoft.com/office/drawing/2010/main" val="0"/>
              </a:ext>
            </a:extLst>
          </a:blip>
          <a:srcRect/>
          <a:stretch>
            <a:fillRect/>
          </a:stretch>
        </p:blipFill>
        <p:spPr bwMode="auto">
          <a:xfrm>
            <a:off x="2466989" y="1305471"/>
            <a:ext cx="8075070" cy="5239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1" name="TextBox 10"/>
          <p:cNvSpPr txBox="1"/>
          <p:nvPr/>
        </p:nvSpPr>
        <p:spPr>
          <a:xfrm>
            <a:off x="9835039" y="1932282"/>
            <a:ext cx="2143464" cy="3485570"/>
          </a:xfrm>
          <a:prstGeom prst="rect">
            <a:avLst/>
          </a:prstGeom>
          <a:noFill/>
        </p:spPr>
        <p:txBody>
          <a:bodyPr wrap="square" rtlCol="0">
            <a:spAutoFit/>
          </a:bodyPr>
          <a:lstStyle/>
          <a:p>
            <a:r>
              <a:rPr lang="fi-FI" sz="1050" b="1" dirty="0" smtClean="0"/>
              <a:t>Japan </a:t>
            </a:r>
            <a:endParaRPr lang="fi-FI" sz="1050" b="1" dirty="0"/>
          </a:p>
          <a:p>
            <a:r>
              <a:rPr lang="fi-FI" sz="1050" dirty="0" smtClean="0"/>
              <a:t>Tohoku </a:t>
            </a:r>
            <a:r>
              <a:rPr lang="fi-FI" sz="1050" dirty="0" err="1"/>
              <a:t>University</a:t>
            </a:r>
            <a:endParaRPr lang="fi-FI" sz="1050" dirty="0"/>
          </a:p>
          <a:p>
            <a:r>
              <a:rPr lang="fi-FI" sz="1050" dirty="0" smtClean="0"/>
              <a:t>Nara </a:t>
            </a:r>
            <a:r>
              <a:rPr lang="fi-FI" sz="1050" dirty="0"/>
              <a:t>Institute of Science and Technology</a:t>
            </a:r>
          </a:p>
          <a:p>
            <a:r>
              <a:rPr lang="fi-FI" sz="1050" dirty="0" smtClean="0"/>
              <a:t>Hokkaido </a:t>
            </a:r>
            <a:r>
              <a:rPr lang="fi-FI" sz="1050" dirty="0" err="1"/>
              <a:t>University,Sapporo</a:t>
            </a:r>
            <a:endParaRPr lang="fi-FI" sz="1050" dirty="0"/>
          </a:p>
          <a:p>
            <a:r>
              <a:rPr lang="fi-FI" sz="1050" dirty="0" err="1" smtClean="0"/>
              <a:t>Kogakuin</a:t>
            </a:r>
            <a:r>
              <a:rPr lang="fi-FI" sz="1050" dirty="0" smtClean="0"/>
              <a:t> </a:t>
            </a:r>
            <a:r>
              <a:rPr lang="fi-FI" sz="1050" dirty="0" err="1"/>
              <a:t>University</a:t>
            </a:r>
            <a:r>
              <a:rPr lang="fi-FI" sz="1050" dirty="0"/>
              <a:t>, Tokyo</a:t>
            </a:r>
          </a:p>
          <a:p>
            <a:r>
              <a:rPr lang="fi-FI" sz="1050" dirty="0" smtClean="0"/>
              <a:t>Osaka </a:t>
            </a:r>
            <a:r>
              <a:rPr lang="fi-FI" sz="1050" dirty="0" err="1"/>
              <a:t>University</a:t>
            </a:r>
            <a:endParaRPr lang="fi-FI" sz="1050" dirty="0"/>
          </a:p>
          <a:p>
            <a:r>
              <a:rPr lang="fi-FI" sz="1050" dirty="0" smtClean="0"/>
              <a:t>Osaka </a:t>
            </a:r>
            <a:r>
              <a:rPr lang="fi-FI" sz="1050" dirty="0" err="1"/>
              <a:t>Sangyo</a:t>
            </a:r>
            <a:r>
              <a:rPr lang="fi-FI" sz="1050" dirty="0"/>
              <a:t> </a:t>
            </a:r>
            <a:r>
              <a:rPr lang="fi-FI" sz="1050" dirty="0" err="1"/>
              <a:t>University</a:t>
            </a:r>
            <a:endParaRPr lang="fi-FI" sz="1050" dirty="0"/>
          </a:p>
          <a:p>
            <a:r>
              <a:rPr lang="fi-FI" sz="1050" dirty="0" err="1" smtClean="0"/>
              <a:t>Kyoto</a:t>
            </a:r>
            <a:r>
              <a:rPr lang="fi-FI" sz="1050" dirty="0" smtClean="0"/>
              <a:t> </a:t>
            </a:r>
            <a:r>
              <a:rPr lang="fi-FI" sz="1050" dirty="0" err="1"/>
              <a:t>University</a:t>
            </a:r>
            <a:endParaRPr lang="fi-FI" sz="1050" dirty="0"/>
          </a:p>
          <a:p>
            <a:r>
              <a:rPr lang="fi-FI" sz="1050" dirty="0" err="1" smtClean="0"/>
              <a:t>Yokohama</a:t>
            </a:r>
            <a:r>
              <a:rPr lang="fi-FI" sz="1050" dirty="0" smtClean="0"/>
              <a:t> </a:t>
            </a:r>
            <a:r>
              <a:rPr lang="fi-FI" sz="1050" dirty="0"/>
              <a:t>National </a:t>
            </a:r>
            <a:r>
              <a:rPr lang="fi-FI" sz="1050" dirty="0" err="1"/>
              <a:t>University</a:t>
            </a:r>
            <a:endParaRPr lang="fi-FI" sz="1050" dirty="0"/>
          </a:p>
          <a:p>
            <a:r>
              <a:rPr lang="fi-FI" sz="1050" dirty="0" err="1" smtClean="0"/>
              <a:t>Keio</a:t>
            </a:r>
            <a:r>
              <a:rPr lang="fi-FI" sz="1050" dirty="0" smtClean="0"/>
              <a:t> </a:t>
            </a:r>
            <a:r>
              <a:rPr lang="fi-FI" sz="1050" dirty="0" err="1" smtClean="0"/>
              <a:t>University</a:t>
            </a:r>
            <a:endParaRPr lang="fi-FI" sz="1050" dirty="0" smtClean="0"/>
          </a:p>
          <a:p>
            <a:endParaRPr lang="fi-FI" sz="1050" dirty="0"/>
          </a:p>
          <a:p>
            <a:r>
              <a:rPr lang="fi-FI" sz="1050" b="1" dirty="0"/>
              <a:t>Singapore</a:t>
            </a:r>
          </a:p>
          <a:p>
            <a:r>
              <a:rPr lang="fi-FI" sz="1050" dirty="0" smtClean="0"/>
              <a:t>National </a:t>
            </a:r>
            <a:r>
              <a:rPr lang="fi-FI" sz="1050" dirty="0" err="1"/>
              <a:t>University</a:t>
            </a:r>
            <a:r>
              <a:rPr lang="fi-FI" sz="1050" dirty="0"/>
              <a:t> of </a:t>
            </a:r>
            <a:r>
              <a:rPr lang="fi-FI" sz="1050" dirty="0" smtClean="0"/>
              <a:t>Singapore</a:t>
            </a:r>
            <a:endParaRPr lang="fi-FI" sz="1050" dirty="0"/>
          </a:p>
          <a:p>
            <a:endParaRPr lang="fi-FI" sz="1050" b="1" dirty="0" smtClean="0"/>
          </a:p>
          <a:p>
            <a:r>
              <a:rPr lang="fi-FI" sz="1050" b="1" dirty="0" smtClean="0"/>
              <a:t>Australia</a:t>
            </a:r>
            <a:endParaRPr lang="fi-FI" sz="1050" b="1" dirty="0"/>
          </a:p>
          <a:p>
            <a:r>
              <a:rPr lang="fi-FI" sz="1050" dirty="0" err="1" smtClean="0"/>
              <a:t>University</a:t>
            </a:r>
            <a:r>
              <a:rPr lang="fi-FI" sz="1050" dirty="0" smtClean="0"/>
              <a:t> </a:t>
            </a:r>
            <a:r>
              <a:rPr lang="fi-FI" sz="1050" dirty="0"/>
              <a:t>of Canberra</a:t>
            </a:r>
          </a:p>
          <a:p>
            <a:r>
              <a:rPr lang="fi-FI" sz="1050" dirty="0" smtClean="0"/>
              <a:t>Griffith </a:t>
            </a:r>
            <a:r>
              <a:rPr lang="fi-FI" sz="1050" dirty="0" err="1"/>
              <a:t>University</a:t>
            </a:r>
            <a:endParaRPr lang="fi-FI" sz="1050" dirty="0"/>
          </a:p>
          <a:p>
            <a:r>
              <a:rPr lang="fi-FI" sz="1050" dirty="0" err="1" smtClean="0"/>
              <a:t>University</a:t>
            </a:r>
            <a:r>
              <a:rPr lang="fi-FI" sz="1050" dirty="0" smtClean="0"/>
              <a:t> </a:t>
            </a:r>
            <a:r>
              <a:rPr lang="fi-FI" sz="1050" dirty="0"/>
              <a:t>of Melbourne</a:t>
            </a:r>
          </a:p>
          <a:p>
            <a:r>
              <a:rPr lang="fi-FI" sz="1050" dirty="0" err="1" smtClean="0"/>
              <a:t>University</a:t>
            </a:r>
            <a:r>
              <a:rPr lang="fi-FI" sz="1050" dirty="0" smtClean="0"/>
              <a:t> </a:t>
            </a:r>
            <a:r>
              <a:rPr lang="fi-FI" sz="1050" dirty="0"/>
              <a:t>of Newcastle</a:t>
            </a:r>
          </a:p>
          <a:p>
            <a:r>
              <a:rPr lang="fi-FI" sz="1050" dirty="0" smtClean="0"/>
              <a:t>RMIT University</a:t>
            </a:r>
            <a:endParaRPr lang="fi-FI" sz="1050" dirty="0"/>
          </a:p>
        </p:txBody>
      </p:sp>
      <p:sp>
        <p:nvSpPr>
          <p:cNvPr id="12" name="TextBox 11"/>
          <p:cNvSpPr txBox="1"/>
          <p:nvPr/>
        </p:nvSpPr>
        <p:spPr>
          <a:xfrm>
            <a:off x="7290320" y="1176142"/>
            <a:ext cx="2003461" cy="5878532"/>
          </a:xfrm>
          <a:prstGeom prst="rect">
            <a:avLst/>
          </a:prstGeom>
          <a:noFill/>
        </p:spPr>
        <p:txBody>
          <a:bodyPr wrap="square" rtlCol="0">
            <a:spAutoFit/>
          </a:bodyPr>
          <a:lstStyle/>
          <a:p>
            <a:r>
              <a:rPr lang="fi-FI" sz="1050" b="1" dirty="0" err="1" smtClean="0"/>
              <a:t>Russia</a:t>
            </a:r>
            <a:r>
              <a:rPr lang="fi-FI" sz="1050" b="1" dirty="0" smtClean="0"/>
              <a:t> </a:t>
            </a:r>
            <a:endParaRPr lang="fi-FI" sz="1050" b="1" dirty="0"/>
          </a:p>
          <a:p>
            <a:r>
              <a:rPr lang="fi-FI" sz="1050" dirty="0" err="1"/>
              <a:t>Petrozavodsk</a:t>
            </a:r>
            <a:r>
              <a:rPr lang="fi-FI" sz="1050" dirty="0"/>
              <a:t> State </a:t>
            </a:r>
            <a:r>
              <a:rPr lang="fi-FI" sz="1050" dirty="0" err="1"/>
              <a:t>University</a:t>
            </a:r>
            <a:endParaRPr lang="fi-FI" sz="1050" dirty="0"/>
          </a:p>
          <a:p>
            <a:r>
              <a:rPr lang="fi-FI" sz="1050" dirty="0" err="1" smtClean="0"/>
              <a:t>Northern</a:t>
            </a:r>
            <a:r>
              <a:rPr lang="fi-FI" sz="1050" dirty="0" smtClean="0"/>
              <a:t> </a:t>
            </a:r>
            <a:r>
              <a:rPr lang="fi-FI" sz="1050" dirty="0" err="1"/>
              <a:t>Arctic</a:t>
            </a:r>
            <a:r>
              <a:rPr lang="fi-FI" sz="1050" dirty="0"/>
              <a:t> </a:t>
            </a:r>
            <a:r>
              <a:rPr lang="fi-FI" sz="1050" dirty="0" err="1"/>
              <a:t>Federal</a:t>
            </a:r>
            <a:r>
              <a:rPr lang="fi-FI" sz="1050" dirty="0"/>
              <a:t> </a:t>
            </a:r>
            <a:r>
              <a:rPr lang="fi-FI" sz="1050" dirty="0" err="1"/>
              <a:t>University</a:t>
            </a:r>
            <a:endParaRPr lang="fi-FI" sz="1050" dirty="0"/>
          </a:p>
          <a:p>
            <a:r>
              <a:rPr lang="fi-FI" sz="1050" dirty="0" err="1"/>
              <a:t>Northern</a:t>
            </a:r>
            <a:r>
              <a:rPr lang="fi-FI" sz="1050" dirty="0"/>
              <a:t> State </a:t>
            </a:r>
            <a:r>
              <a:rPr lang="fi-FI" sz="1050" dirty="0" err="1"/>
              <a:t>Medical</a:t>
            </a:r>
            <a:r>
              <a:rPr lang="fi-FI" sz="1050" dirty="0"/>
              <a:t> </a:t>
            </a:r>
            <a:r>
              <a:rPr lang="fi-FI" sz="1050" dirty="0" err="1" smtClean="0"/>
              <a:t>University</a:t>
            </a:r>
            <a:endParaRPr lang="fi-FI" sz="1050" dirty="0" smtClean="0"/>
          </a:p>
          <a:p>
            <a:r>
              <a:rPr lang="fi-FI" sz="1050" dirty="0" smtClean="0"/>
              <a:t>Murmansk </a:t>
            </a:r>
            <a:r>
              <a:rPr lang="fi-FI" sz="1050" dirty="0"/>
              <a:t>State Technical </a:t>
            </a:r>
            <a:r>
              <a:rPr lang="fi-FI" sz="1050" dirty="0" err="1"/>
              <a:t>University</a:t>
            </a:r>
            <a:endParaRPr lang="fi-FI" sz="1050" dirty="0"/>
          </a:p>
          <a:p>
            <a:r>
              <a:rPr lang="fi-FI" sz="1050" dirty="0"/>
              <a:t>Murmansk State </a:t>
            </a:r>
            <a:r>
              <a:rPr lang="fi-FI" sz="1050" dirty="0" err="1"/>
              <a:t>Humanities</a:t>
            </a:r>
            <a:r>
              <a:rPr lang="fi-FI" sz="1050" dirty="0"/>
              <a:t> </a:t>
            </a:r>
            <a:r>
              <a:rPr lang="fi-FI" sz="1050" dirty="0" err="1"/>
              <a:t>University</a:t>
            </a:r>
            <a:endParaRPr lang="fi-FI" sz="1050" dirty="0"/>
          </a:p>
          <a:p>
            <a:r>
              <a:rPr lang="fi-FI" sz="1050" dirty="0" smtClean="0"/>
              <a:t>ITMO</a:t>
            </a:r>
          </a:p>
          <a:p>
            <a:r>
              <a:rPr lang="fi-FI" sz="1050" dirty="0" err="1" smtClean="0"/>
              <a:t>Herzen</a:t>
            </a:r>
            <a:r>
              <a:rPr lang="fi-FI" sz="1050" dirty="0" smtClean="0"/>
              <a:t> </a:t>
            </a:r>
            <a:r>
              <a:rPr lang="fi-FI" sz="1050" dirty="0"/>
              <a:t>State </a:t>
            </a:r>
            <a:r>
              <a:rPr lang="fi-FI" sz="1050" dirty="0" err="1"/>
              <a:t>Pedagogical</a:t>
            </a:r>
            <a:r>
              <a:rPr lang="fi-FI" sz="1050" dirty="0"/>
              <a:t> </a:t>
            </a:r>
            <a:r>
              <a:rPr lang="fi-FI" sz="1050" dirty="0" err="1" smtClean="0"/>
              <a:t>University</a:t>
            </a:r>
            <a:endParaRPr lang="fi-FI" sz="1050" dirty="0"/>
          </a:p>
          <a:p>
            <a:r>
              <a:rPr lang="fi-FI" sz="1050" dirty="0" smtClean="0"/>
              <a:t>St. Petersburg State </a:t>
            </a:r>
            <a:r>
              <a:rPr lang="fi-FI" sz="1050" dirty="0" err="1" smtClean="0"/>
              <a:t>University</a:t>
            </a:r>
            <a:r>
              <a:rPr lang="fi-FI" sz="1050" dirty="0" smtClean="0"/>
              <a:t> </a:t>
            </a:r>
          </a:p>
          <a:p>
            <a:r>
              <a:rPr lang="fi-FI" sz="1050" dirty="0" smtClean="0"/>
              <a:t>Financial </a:t>
            </a:r>
            <a:r>
              <a:rPr lang="fi-FI" sz="1050" dirty="0" err="1" smtClean="0"/>
              <a:t>University</a:t>
            </a:r>
            <a:r>
              <a:rPr lang="fi-FI" sz="1050" dirty="0"/>
              <a:t> </a:t>
            </a:r>
            <a:r>
              <a:rPr lang="fi-FI" sz="1050" dirty="0" smtClean="0"/>
              <a:t>(</a:t>
            </a:r>
            <a:r>
              <a:rPr lang="fi-FI" sz="1050" dirty="0" err="1" smtClean="0"/>
              <a:t>Moscow</a:t>
            </a:r>
            <a:r>
              <a:rPr lang="fi-FI" sz="1050" dirty="0" smtClean="0"/>
              <a:t>)</a:t>
            </a:r>
          </a:p>
          <a:p>
            <a:r>
              <a:rPr lang="fi-FI" sz="1050" dirty="0" smtClean="0"/>
              <a:t>MIRBIS (</a:t>
            </a:r>
            <a:r>
              <a:rPr lang="fi-FI" sz="1050" dirty="0" err="1" smtClean="0"/>
              <a:t>Moscow</a:t>
            </a:r>
            <a:r>
              <a:rPr lang="fi-FI" sz="1050" dirty="0" smtClean="0"/>
              <a:t>)</a:t>
            </a:r>
          </a:p>
          <a:p>
            <a:endParaRPr lang="fi-FI" sz="1050" b="1" dirty="0" smtClean="0"/>
          </a:p>
          <a:p>
            <a:r>
              <a:rPr lang="fi-FI" sz="1050" b="1" dirty="0" smtClean="0"/>
              <a:t>China </a:t>
            </a:r>
            <a:endParaRPr lang="fi-FI" sz="1050" b="1" dirty="0"/>
          </a:p>
          <a:p>
            <a:r>
              <a:rPr lang="fi-FI" sz="1050" dirty="0" smtClean="0"/>
              <a:t>Shanghai </a:t>
            </a:r>
            <a:r>
              <a:rPr lang="fi-FI" sz="1050" dirty="0" err="1"/>
              <a:t>Jiao</a:t>
            </a:r>
            <a:r>
              <a:rPr lang="fi-FI" sz="1050" dirty="0"/>
              <a:t> </a:t>
            </a:r>
            <a:r>
              <a:rPr lang="fi-FI" sz="1050" dirty="0" err="1"/>
              <a:t>Tong</a:t>
            </a:r>
            <a:endParaRPr lang="fi-FI" sz="1050" dirty="0"/>
          </a:p>
          <a:p>
            <a:r>
              <a:rPr lang="fi-FI" sz="1050" dirty="0" smtClean="0"/>
              <a:t>Peking </a:t>
            </a:r>
            <a:r>
              <a:rPr lang="fi-FI" sz="1050" dirty="0" err="1"/>
              <a:t>University</a:t>
            </a:r>
            <a:endParaRPr lang="fi-FI" sz="1050" dirty="0"/>
          </a:p>
          <a:p>
            <a:r>
              <a:rPr lang="fi-FI" sz="1050" dirty="0" err="1" smtClean="0"/>
              <a:t>Chinese</a:t>
            </a:r>
            <a:r>
              <a:rPr lang="fi-FI" sz="1050" dirty="0" smtClean="0"/>
              <a:t> </a:t>
            </a:r>
            <a:r>
              <a:rPr lang="fi-FI" sz="1050" dirty="0" err="1"/>
              <a:t>University</a:t>
            </a:r>
            <a:r>
              <a:rPr lang="fi-FI" sz="1050" dirty="0"/>
              <a:t> of Hong </a:t>
            </a:r>
            <a:r>
              <a:rPr lang="fi-FI" sz="1050" dirty="0" smtClean="0"/>
              <a:t>Kong</a:t>
            </a:r>
          </a:p>
          <a:p>
            <a:r>
              <a:rPr lang="fi-FI" sz="1050" dirty="0" smtClean="0"/>
              <a:t>City University of Hong Kong</a:t>
            </a:r>
          </a:p>
          <a:p>
            <a:r>
              <a:rPr lang="fi-FI" sz="1050" dirty="0" smtClean="0"/>
              <a:t>Hong Kong </a:t>
            </a:r>
            <a:r>
              <a:rPr lang="fi-FI" sz="1050" dirty="0" err="1" smtClean="0"/>
              <a:t>Polytechninc</a:t>
            </a:r>
            <a:r>
              <a:rPr lang="fi-FI" sz="1050" dirty="0" smtClean="0"/>
              <a:t> University</a:t>
            </a:r>
            <a:endParaRPr lang="fi-FI" sz="1050" dirty="0"/>
          </a:p>
          <a:p>
            <a:r>
              <a:rPr lang="fi-FI" sz="1050" dirty="0" err="1" smtClean="0"/>
              <a:t>Jiangxi</a:t>
            </a:r>
            <a:r>
              <a:rPr lang="fi-FI" sz="1050" dirty="0" smtClean="0"/>
              <a:t> </a:t>
            </a:r>
            <a:r>
              <a:rPr lang="fi-FI" sz="1050" dirty="0" err="1"/>
              <a:t>University</a:t>
            </a:r>
            <a:r>
              <a:rPr lang="fi-FI" sz="1050" dirty="0"/>
              <a:t> of Finance and </a:t>
            </a:r>
            <a:r>
              <a:rPr lang="fi-FI" sz="1050" dirty="0" err="1"/>
              <a:t>Economics</a:t>
            </a:r>
            <a:endParaRPr lang="fi-FI" sz="1050" dirty="0"/>
          </a:p>
          <a:p>
            <a:r>
              <a:rPr lang="fi-FI" sz="1050" dirty="0" err="1" smtClean="0"/>
              <a:t>Yanshan</a:t>
            </a:r>
            <a:r>
              <a:rPr lang="fi-FI" sz="1050" dirty="0" smtClean="0"/>
              <a:t> </a:t>
            </a:r>
            <a:r>
              <a:rPr lang="fi-FI" sz="1050" dirty="0" err="1"/>
              <a:t>University</a:t>
            </a:r>
            <a:endParaRPr lang="fi-FI" sz="1050" dirty="0"/>
          </a:p>
          <a:p>
            <a:r>
              <a:rPr lang="fi-FI" sz="1050" dirty="0" err="1" smtClean="0"/>
              <a:t>Beihang</a:t>
            </a:r>
            <a:r>
              <a:rPr lang="fi-FI" sz="1050" dirty="0" smtClean="0"/>
              <a:t> </a:t>
            </a:r>
            <a:r>
              <a:rPr lang="fi-FI" sz="1050" dirty="0" err="1"/>
              <a:t>University</a:t>
            </a:r>
            <a:endParaRPr lang="fi-FI" sz="1050" dirty="0"/>
          </a:p>
          <a:p>
            <a:r>
              <a:rPr lang="fi-FI" sz="1050" dirty="0" err="1" smtClean="0"/>
              <a:t>Huazhong</a:t>
            </a:r>
            <a:r>
              <a:rPr lang="fi-FI" sz="1050" dirty="0" smtClean="0"/>
              <a:t> </a:t>
            </a:r>
            <a:r>
              <a:rPr lang="fi-FI" sz="1050" dirty="0" err="1"/>
              <a:t>University</a:t>
            </a:r>
            <a:r>
              <a:rPr lang="fi-FI" sz="1050" dirty="0"/>
              <a:t> of Science and Technology</a:t>
            </a:r>
          </a:p>
          <a:p>
            <a:endParaRPr lang="fi-FI" sz="800" b="1" dirty="0"/>
          </a:p>
          <a:p>
            <a:endParaRPr lang="fi-FI" sz="800" dirty="0"/>
          </a:p>
          <a:p>
            <a:endParaRPr lang="fi-FI" sz="800" dirty="0"/>
          </a:p>
          <a:p>
            <a:endParaRPr lang="fi-FI" sz="800" dirty="0"/>
          </a:p>
          <a:p>
            <a:endParaRPr lang="fi-FI" sz="800" dirty="0"/>
          </a:p>
        </p:txBody>
      </p:sp>
      <p:sp>
        <p:nvSpPr>
          <p:cNvPr id="13" name="TextBox 12"/>
          <p:cNvSpPr txBox="1"/>
          <p:nvPr/>
        </p:nvSpPr>
        <p:spPr>
          <a:xfrm>
            <a:off x="4254340" y="1959212"/>
            <a:ext cx="1787702" cy="3770263"/>
          </a:xfrm>
          <a:prstGeom prst="rect">
            <a:avLst/>
          </a:prstGeom>
          <a:noFill/>
        </p:spPr>
        <p:txBody>
          <a:bodyPr wrap="square" rtlCol="0">
            <a:spAutoFit/>
          </a:bodyPr>
          <a:lstStyle/>
          <a:p>
            <a:r>
              <a:rPr lang="fi-FI" sz="1050" b="1" dirty="0" err="1"/>
              <a:t>Argentina</a:t>
            </a:r>
            <a:endParaRPr lang="fi-FI" sz="1050" b="1" dirty="0"/>
          </a:p>
          <a:p>
            <a:r>
              <a:rPr lang="fi-FI" sz="1050" dirty="0" err="1" smtClean="0"/>
              <a:t>Universidad</a:t>
            </a:r>
            <a:r>
              <a:rPr lang="fi-FI" sz="1050" dirty="0" smtClean="0"/>
              <a:t> </a:t>
            </a:r>
            <a:r>
              <a:rPr lang="fi-FI" sz="1050" dirty="0"/>
              <a:t>del </a:t>
            </a:r>
            <a:r>
              <a:rPr lang="fi-FI" sz="1050" dirty="0" smtClean="0"/>
              <a:t>Salvador</a:t>
            </a:r>
            <a:endParaRPr lang="fi-FI" sz="1050" dirty="0"/>
          </a:p>
          <a:p>
            <a:endParaRPr lang="fi-FI" sz="1050" b="1" dirty="0" smtClean="0"/>
          </a:p>
          <a:p>
            <a:r>
              <a:rPr lang="fi-FI" sz="1050" b="1" dirty="0" smtClean="0"/>
              <a:t>Chile</a:t>
            </a:r>
            <a:r>
              <a:rPr lang="fi-FI" sz="1050" dirty="0" smtClean="0"/>
              <a:t> </a:t>
            </a:r>
            <a:endParaRPr lang="fi-FI" sz="1050" dirty="0"/>
          </a:p>
          <a:p>
            <a:r>
              <a:rPr lang="fi-FI" sz="1050" dirty="0" err="1" smtClean="0"/>
              <a:t>Universidad</a:t>
            </a:r>
            <a:r>
              <a:rPr lang="fi-FI" sz="1050" dirty="0" smtClean="0"/>
              <a:t> </a:t>
            </a:r>
            <a:r>
              <a:rPr lang="fi-FI" sz="1050" dirty="0"/>
              <a:t>de </a:t>
            </a:r>
            <a:r>
              <a:rPr lang="fi-FI" sz="1050" dirty="0" err="1"/>
              <a:t>Valparaíso</a:t>
            </a:r>
            <a:endParaRPr lang="fi-FI" sz="1050" dirty="0"/>
          </a:p>
          <a:p>
            <a:r>
              <a:rPr lang="fi-FI" sz="1050" dirty="0" err="1" smtClean="0"/>
              <a:t>University</a:t>
            </a:r>
            <a:r>
              <a:rPr lang="fi-FI" sz="1050" dirty="0" smtClean="0"/>
              <a:t> </a:t>
            </a:r>
            <a:r>
              <a:rPr lang="fi-FI" sz="1050" dirty="0"/>
              <a:t>of </a:t>
            </a:r>
            <a:r>
              <a:rPr lang="fi-FI" sz="1050" dirty="0" err="1"/>
              <a:t>Viña</a:t>
            </a:r>
            <a:r>
              <a:rPr lang="fi-FI" sz="1050" dirty="0"/>
              <a:t> del </a:t>
            </a:r>
            <a:r>
              <a:rPr lang="fi-FI" sz="1050" dirty="0" err="1"/>
              <a:t>Mar</a:t>
            </a:r>
            <a:r>
              <a:rPr lang="fi-FI" sz="1050" dirty="0"/>
              <a:t> </a:t>
            </a:r>
            <a:endParaRPr lang="fi-FI" sz="1050" dirty="0" smtClean="0"/>
          </a:p>
          <a:p>
            <a:endParaRPr lang="fi-FI" sz="1050" b="1" dirty="0"/>
          </a:p>
          <a:p>
            <a:r>
              <a:rPr lang="fi-FI" sz="1050" b="1" dirty="0" smtClean="0"/>
              <a:t>Brazil</a:t>
            </a:r>
            <a:endParaRPr lang="fi-FI" sz="1050" b="1" dirty="0"/>
          </a:p>
          <a:p>
            <a:r>
              <a:rPr lang="fi-FI" sz="1050" dirty="0" err="1" smtClean="0"/>
              <a:t>Universidade</a:t>
            </a:r>
            <a:r>
              <a:rPr lang="fi-FI" sz="1050" dirty="0" smtClean="0"/>
              <a:t> </a:t>
            </a:r>
            <a:r>
              <a:rPr lang="fi-FI" sz="1050" dirty="0"/>
              <a:t>de São Paulo</a:t>
            </a:r>
          </a:p>
          <a:p>
            <a:r>
              <a:rPr lang="fi-FI" sz="1050" dirty="0" err="1" smtClean="0"/>
              <a:t>Pontifical</a:t>
            </a:r>
            <a:r>
              <a:rPr lang="fi-FI" sz="1050" dirty="0" smtClean="0"/>
              <a:t> </a:t>
            </a:r>
            <a:r>
              <a:rPr lang="fi-FI" sz="1050" dirty="0" err="1" smtClean="0"/>
              <a:t>Catholic</a:t>
            </a:r>
            <a:r>
              <a:rPr lang="fi-FI" sz="1050" dirty="0" smtClean="0"/>
              <a:t> </a:t>
            </a:r>
            <a:r>
              <a:rPr lang="fi-FI" sz="1050" dirty="0" err="1" smtClean="0"/>
              <a:t>University</a:t>
            </a:r>
            <a:r>
              <a:rPr lang="fi-FI" sz="1050" dirty="0" smtClean="0"/>
              <a:t> of </a:t>
            </a:r>
            <a:r>
              <a:rPr lang="fi-FI" sz="1050" dirty="0" err="1" smtClean="0"/>
              <a:t>Parana</a:t>
            </a:r>
            <a:endParaRPr lang="fi-FI" sz="1050" dirty="0" smtClean="0"/>
          </a:p>
          <a:p>
            <a:r>
              <a:rPr lang="fi-FI" sz="1050" dirty="0" err="1" smtClean="0"/>
              <a:t>Pontifical</a:t>
            </a:r>
            <a:r>
              <a:rPr lang="fi-FI" sz="1050" dirty="0" smtClean="0"/>
              <a:t> </a:t>
            </a:r>
            <a:r>
              <a:rPr lang="fi-FI" sz="1050" dirty="0" err="1" smtClean="0"/>
              <a:t>Catholic</a:t>
            </a:r>
            <a:r>
              <a:rPr lang="fi-FI" sz="1050" dirty="0" smtClean="0"/>
              <a:t> University of São </a:t>
            </a:r>
            <a:r>
              <a:rPr lang="fi-FI" sz="1050" dirty="0"/>
              <a:t>Paulo </a:t>
            </a:r>
            <a:endParaRPr lang="fi-FI" sz="1050" dirty="0" smtClean="0"/>
          </a:p>
          <a:p>
            <a:r>
              <a:rPr lang="fi-FI" sz="1050" dirty="0" smtClean="0"/>
              <a:t/>
            </a:r>
            <a:br>
              <a:rPr lang="fi-FI" sz="1050" dirty="0" smtClean="0"/>
            </a:br>
            <a:r>
              <a:rPr lang="fi-FI" sz="1050" b="1" dirty="0" smtClean="0"/>
              <a:t>Peru</a:t>
            </a:r>
          </a:p>
          <a:p>
            <a:r>
              <a:rPr lang="fi-FI" sz="1050" dirty="0" err="1" smtClean="0"/>
              <a:t>Universidad</a:t>
            </a:r>
            <a:r>
              <a:rPr lang="fi-FI" sz="1050" dirty="0" smtClean="0"/>
              <a:t> San </a:t>
            </a:r>
            <a:r>
              <a:rPr lang="fi-FI" sz="1050" dirty="0" err="1" smtClean="0"/>
              <a:t>Ignacio</a:t>
            </a:r>
            <a:r>
              <a:rPr lang="fi-FI" sz="1050" dirty="0" smtClean="0"/>
              <a:t> de </a:t>
            </a:r>
            <a:r>
              <a:rPr lang="fi-FI" sz="1050" dirty="0" err="1" smtClean="0"/>
              <a:t>Loyola</a:t>
            </a:r>
            <a:endParaRPr lang="fi-FI" sz="1050" dirty="0" smtClean="0"/>
          </a:p>
          <a:p>
            <a:endParaRPr lang="fi-FI" sz="1050" dirty="0"/>
          </a:p>
          <a:p>
            <a:r>
              <a:rPr lang="fi-FI" sz="1050" b="1" dirty="0" smtClean="0"/>
              <a:t>South </a:t>
            </a:r>
            <a:r>
              <a:rPr lang="fi-FI" sz="1050" b="1" dirty="0" err="1"/>
              <a:t>Africa</a:t>
            </a:r>
            <a:endParaRPr lang="fi-FI" sz="1050" b="1" dirty="0"/>
          </a:p>
          <a:p>
            <a:r>
              <a:rPr lang="fi-FI" sz="1050" dirty="0" err="1" smtClean="0"/>
              <a:t>University</a:t>
            </a:r>
            <a:r>
              <a:rPr lang="fi-FI" sz="1050" dirty="0" smtClean="0"/>
              <a:t> </a:t>
            </a:r>
            <a:r>
              <a:rPr lang="fi-FI" sz="1050" dirty="0"/>
              <a:t>of </a:t>
            </a:r>
            <a:r>
              <a:rPr lang="fi-FI" sz="1050" dirty="0" smtClean="0"/>
              <a:t>Johannesburg</a:t>
            </a:r>
          </a:p>
          <a:p>
            <a:endParaRPr lang="fi-FI" sz="800" dirty="0"/>
          </a:p>
        </p:txBody>
      </p:sp>
      <p:sp>
        <p:nvSpPr>
          <p:cNvPr id="14" name="TextBox 13"/>
          <p:cNvSpPr txBox="1"/>
          <p:nvPr/>
        </p:nvSpPr>
        <p:spPr>
          <a:xfrm>
            <a:off x="1161536" y="1813744"/>
            <a:ext cx="1982912" cy="4378122"/>
          </a:xfrm>
          <a:prstGeom prst="rect">
            <a:avLst/>
          </a:prstGeom>
          <a:noFill/>
        </p:spPr>
        <p:txBody>
          <a:bodyPr wrap="square" rtlCol="0">
            <a:spAutoFit/>
          </a:bodyPr>
          <a:lstStyle/>
          <a:p>
            <a:r>
              <a:rPr lang="fi-FI" sz="1050" b="1" dirty="0"/>
              <a:t>Canada </a:t>
            </a:r>
          </a:p>
          <a:p>
            <a:r>
              <a:rPr lang="fi-FI" sz="1050" dirty="0" err="1" smtClean="0"/>
              <a:t>Lakehead</a:t>
            </a:r>
            <a:r>
              <a:rPr lang="fi-FI" sz="1050" dirty="0" smtClean="0"/>
              <a:t> </a:t>
            </a:r>
            <a:r>
              <a:rPr lang="fi-FI" sz="1050" dirty="0" err="1" smtClean="0"/>
              <a:t>University</a:t>
            </a:r>
            <a:endParaRPr lang="fi-FI" sz="1050" dirty="0"/>
          </a:p>
          <a:p>
            <a:r>
              <a:rPr lang="fi-FI" sz="1050" dirty="0" err="1" smtClean="0"/>
              <a:t>Université</a:t>
            </a:r>
            <a:r>
              <a:rPr lang="fi-FI" sz="1050" dirty="0" smtClean="0"/>
              <a:t> </a:t>
            </a:r>
            <a:r>
              <a:rPr lang="fi-FI" sz="1050" dirty="0"/>
              <a:t>de Montréal</a:t>
            </a:r>
          </a:p>
          <a:p>
            <a:r>
              <a:rPr lang="fi-FI" sz="1050" dirty="0" err="1" smtClean="0"/>
              <a:t>University</a:t>
            </a:r>
            <a:r>
              <a:rPr lang="fi-FI" sz="1050" dirty="0" smtClean="0"/>
              <a:t> </a:t>
            </a:r>
            <a:r>
              <a:rPr lang="fi-FI" sz="1050" dirty="0"/>
              <a:t>of </a:t>
            </a:r>
            <a:r>
              <a:rPr lang="fi-FI" sz="1050" dirty="0" smtClean="0"/>
              <a:t>Waterloo</a:t>
            </a:r>
            <a:br>
              <a:rPr lang="fi-FI" sz="1050" dirty="0" smtClean="0"/>
            </a:br>
            <a:endParaRPr lang="fi-FI" sz="1050" dirty="0"/>
          </a:p>
          <a:p>
            <a:r>
              <a:rPr lang="fi-FI" sz="1050" b="1" dirty="0"/>
              <a:t>USA </a:t>
            </a:r>
          </a:p>
          <a:p>
            <a:r>
              <a:rPr lang="fi-FI" sz="1050" dirty="0" smtClean="0"/>
              <a:t>Washington </a:t>
            </a:r>
            <a:r>
              <a:rPr lang="fi-FI" sz="1050" dirty="0"/>
              <a:t>College</a:t>
            </a:r>
          </a:p>
          <a:p>
            <a:r>
              <a:rPr lang="fi-FI" sz="1050" dirty="0" smtClean="0"/>
              <a:t>East </a:t>
            </a:r>
            <a:r>
              <a:rPr lang="fi-FI" sz="1050" dirty="0"/>
              <a:t>Carolina </a:t>
            </a:r>
            <a:r>
              <a:rPr lang="fi-FI" sz="1050" dirty="0" err="1"/>
              <a:t>University</a:t>
            </a:r>
            <a:endParaRPr lang="fi-FI" sz="1050" dirty="0"/>
          </a:p>
          <a:p>
            <a:r>
              <a:rPr lang="fi-FI" sz="1050" dirty="0" smtClean="0"/>
              <a:t>Montana </a:t>
            </a:r>
            <a:r>
              <a:rPr lang="fi-FI" sz="1050" dirty="0"/>
              <a:t>State </a:t>
            </a:r>
            <a:r>
              <a:rPr lang="fi-FI" sz="1050" dirty="0" err="1"/>
              <a:t>University</a:t>
            </a:r>
            <a:endParaRPr lang="fi-FI" sz="1050" dirty="0"/>
          </a:p>
          <a:p>
            <a:r>
              <a:rPr lang="fi-FI" sz="1050" dirty="0" err="1" smtClean="0"/>
              <a:t>University</a:t>
            </a:r>
            <a:r>
              <a:rPr lang="fi-FI" sz="1050" dirty="0" smtClean="0"/>
              <a:t> </a:t>
            </a:r>
            <a:r>
              <a:rPr lang="fi-FI" sz="1050" dirty="0"/>
              <a:t>of Missouri - St </a:t>
            </a:r>
            <a:r>
              <a:rPr lang="fi-FI" sz="1050" dirty="0" smtClean="0"/>
              <a:t>  Louis</a:t>
            </a:r>
            <a:endParaRPr lang="fi-FI" sz="1050" dirty="0"/>
          </a:p>
          <a:p>
            <a:r>
              <a:rPr lang="fi-FI" sz="1050" dirty="0" err="1" smtClean="0"/>
              <a:t>University</a:t>
            </a:r>
            <a:r>
              <a:rPr lang="fi-FI" sz="1050" dirty="0" smtClean="0"/>
              <a:t> </a:t>
            </a:r>
            <a:r>
              <a:rPr lang="fi-FI" sz="1050" dirty="0"/>
              <a:t>of North Carolina at </a:t>
            </a:r>
            <a:r>
              <a:rPr lang="fi-FI" sz="1050" dirty="0" err="1"/>
              <a:t>Greensboro</a:t>
            </a:r>
            <a:endParaRPr lang="fi-FI" sz="1050" dirty="0"/>
          </a:p>
          <a:p>
            <a:r>
              <a:rPr lang="fi-FI" sz="1050" dirty="0" err="1" smtClean="0"/>
              <a:t>University</a:t>
            </a:r>
            <a:r>
              <a:rPr lang="fi-FI" sz="1050" dirty="0" smtClean="0"/>
              <a:t> </a:t>
            </a:r>
            <a:r>
              <a:rPr lang="fi-FI" sz="1050" dirty="0"/>
              <a:t>of North Carolina at </a:t>
            </a:r>
            <a:r>
              <a:rPr lang="fi-FI" sz="1050" dirty="0" err="1"/>
              <a:t>Wilmington</a:t>
            </a:r>
            <a:endParaRPr lang="fi-FI" sz="1050" dirty="0"/>
          </a:p>
          <a:p>
            <a:r>
              <a:rPr lang="fi-FI" sz="1050" dirty="0" err="1" smtClean="0"/>
              <a:t>University</a:t>
            </a:r>
            <a:r>
              <a:rPr lang="fi-FI" sz="1050" dirty="0" smtClean="0"/>
              <a:t> of Buffalo (SUNY)</a:t>
            </a:r>
          </a:p>
          <a:p>
            <a:r>
              <a:rPr lang="fi-FI" sz="1050" dirty="0" err="1" smtClean="0"/>
              <a:t>University</a:t>
            </a:r>
            <a:r>
              <a:rPr lang="fi-FI" sz="1050" dirty="0" smtClean="0"/>
              <a:t> at  Albany (SUNY)</a:t>
            </a:r>
            <a:endParaRPr lang="fi-FI" sz="1050" dirty="0"/>
          </a:p>
          <a:p>
            <a:r>
              <a:rPr lang="fi-FI" sz="1050" dirty="0" err="1" smtClean="0"/>
              <a:t>University</a:t>
            </a:r>
            <a:r>
              <a:rPr lang="fi-FI" sz="1050" dirty="0" smtClean="0"/>
              <a:t> </a:t>
            </a:r>
            <a:r>
              <a:rPr lang="fi-FI" sz="1050" dirty="0"/>
              <a:t>of North Dakota</a:t>
            </a:r>
          </a:p>
          <a:p>
            <a:r>
              <a:rPr lang="fi-FI" sz="1050" dirty="0" err="1" smtClean="0"/>
              <a:t>Pittsburg</a:t>
            </a:r>
            <a:r>
              <a:rPr lang="fi-FI" sz="1050" dirty="0" smtClean="0"/>
              <a:t> </a:t>
            </a:r>
            <a:r>
              <a:rPr lang="fi-FI" sz="1050" dirty="0"/>
              <a:t>State </a:t>
            </a:r>
            <a:r>
              <a:rPr lang="fi-FI" sz="1050" dirty="0" err="1"/>
              <a:t>University</a:t>
            </a:r>
            <a:r>
              <a:rPr lang="fi-FI" sz="1050" dirty="0"/>
              <a:t>, Kansas</a:t>
            </a:r>
          </a:p>
          <a:p>
            <a:r>
              <a:rPr lang="fi-FI" sz="1050" dirty="0" smtClean="0"/>
              <a:t>Michigan </a:t>
            </a:r>
            <a:r>
              <a:rPr lang="fi-FI" sz="1050" dirty="0" err="1"/>
              <a:t>Technological</a:t>
            </a:r>
            <a:r>
              <a:rPr lang="fi-FI" sz="1050" dirty="0"/>
              <a:t> </a:t>
            </a:r>
            <a:r>
              <a:rPr lang="fi-FI" sz="1050" dirty="0" err="1" smtClean="0"/>
              <a:t>University</a:t>
            </a:r>
            <a:r>
              <a:rPr lang="fi-FI" sz="1050" dirty="0" smtClean="0"/>
              <a:t/>
            </a:r>
            <a:br>
              <a:rPr lang="fi-FI" sz="1050" dirty="0" smtClean="0"/>
            </a:br>
            <a:endParaRPr lang="fi-FI" sz="1050" dirty="0"/>
          </a:p>
          <a:p>
            <a:r>
              <a:rPr lang="fi-FI" sz="1050" b="1" dirty="0" smtClean="0"/>
              <a:t>Mexico</a:t>
            </a:r>
            <a:endParaRPr lang="fi-FI" sz="1050" b="1" dirty="0"/>
          </a:p>
          <a:p>
            <a:r>
              <a:rPr lang="fi-FI" sz="1050" dirty="0" err="1" smtClean="0"/>
              <a:t>Tec</a:t>
            </a:r>
            <a:r>
              <a:rPr lang="fi-FI" sz="1050" dirty="0" smtClean="0"/>
              <a:t> </a:t>
            </a:r>
            <a:r>
              <a:rPr lang="fi-FI" sz="1050" dirty="0"/>
              <a:t>de </a:t>
            </a:r>
            <a:r>
              <a:rPr lang="fi-FI" sz="1050" dirty="0" smtClean="0"/>
              <a:t>Monterrey</a:t>
            </a:r>
            <a:r>
              <a:rPr lang="fi-FI" sz="800" dirty="0" smtClean="0"/>
              <a:t/>
            </a:r>
            <a:br>
              <a:rPr lang="fi-FI" sz="800" dirty="0" smtClean="0"/>
            </a:br>
            <a:endParaRPr lang="fi-FI" sz="800" dirty="0"/>
          </a:p>
          <a:p>
            <a:endParaRPr lang="fi-FI" sz="800" dirty="0" smtClean="0"/>
          </a:p>
        </p:txBody>
      </p:sp>
    </p:spTree>
    <p:extLst>
      <p:ext uri="{BB962C8B-B14F-4D97-AF65-F5344CB8AC3E}">
        <p14:creationId xmlns:p14="http://schemas.microsoft.com/office/powerpoint/2010/main" val="2333979925"/>
      </p:ext>
    </p:extLst>
  </p:cSld>
  <p:clrMapOvr>
    <a:masterClrMapping/>
  </p:clrMapOvr>
  <p:timing>
    <p:tnLst>
      <p:par>
        <p:cTn id="1" dur="indefinite" restart="never" nodeType="tmRoot"/>
      </p:par>
    </p:tnLst>
  </p:timing>
</p:sld>
</file>

<file path=ppt/theme/theme1.xml><?xml version="1.0" encoding="utf-8"?>
<a:theme xmlns:a="http://schemas.openxmlformats.org/drawingml/2006/main" name="UniOulu presentaatiomalli FI">
  <a:themeElements>
    <a:clrScheme name="Oulu">
      <a:dk1>
        <a:sysClr val="windowText" lastClr="000000"/>
      </a:dk1>
      <a:lt1>
        <a:sysClr val="window" lastClr="FFFFFF"/>
      </a:lt1>
      <a:dk2>
        <a:srgbClr val="23408F"/>
      </a:dk2>
      <a:lt2>
        <a:srgbClr val="67686A"/>
      </a:lt2>
      <a:accent1>
        <a:srgbClr val="FF8900"/>
      </a:accent1>
      <a:accent2>
        <a:srgbClr val="FFF200"/>
      </a:accent2>
      <a:accent3>
        <a:srgbClr val="662D91"/>
      </a:accent3>
      <a:accent4>
        <a:srgbClr val="00AEEF"/>
      </a:accent4>
      <a:accent5>
        <a:srgbClr val="23408F"/>
      </a:accent5>
      <a:accent6>
        <a:srgbClr val="4BBCA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Oulu presentaatiomalli FI.potx" id="{FD93BE88-223C-4B11-92B6-DF81F7E9DABE}" vid="{4AEA9599-1EBA-4BA0-BDC6-9D6B3737975F}"/>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oy_owner xmlns="7a27955c-8d6e-4ea3-adec-c12b7207bcf6">
      <UserInfo>
        <DisplayName>Laura Saukko</DisplayName>
        <AccountId>5619</AccountId>
        <AccountType/>
      </UserInfo>
    </oy_owner>
    <TaxCatchAll xmlns="7a27955c-8d6e-4ea3-adec-c12b7207bcf6">
      <Value>627</Value>
      <Value>360</Value>
      <Value>492</Value>
    </TaxCatchAll>
    <oy_subjectNoteField xmlns="7a27955c-8d6e-4ea3-adec-c12b7207bcf6">
      <Terms xmlns="http://schemas.microsoft.com/office/infopath/2007/PartnerControls"/>
    </oy_subjectNoteField>
    <oy_type xmlns="7a27955c-8d6e-4ea3-adec-c12b7207bcf6">
      <Terms xmlns="http://schemas.microsoft.com/office/infopath/2007/PartnerControls">
        <TermInfo xmlns="http://schemas.microsoft.com/office/infopath/2007/PartnerControls">
          <TermName xmlns="http://schemas.microsoft.com/office/infopath/2007/PartnerControls">Ohje</TermName>
          <TermId xmlns="http://schemas.microsoft.com/office/infopath/2007/PartnerControls">62bdb1e9-6a4e-41b7-9f23-a2dfe98f3035</TermId>
        </TermInfo>
      </Terms>
    </oy_type>
    <oy_keywordsNoteField xmlns="7a27955c-8d6e-4ea3-adec-c12b7207bcf6">
      <Terms xmlns="http://schemas.microsoft.com/office/infopath/2007/PartnerControls">
        <TermInfo xmlns="http://schemas.microsoft.com/office/infopath/2007/PartnerControls">
          <TermName xmlns="http://schemas.microsoft.com/office/infopath/2007/PartnerControls">Dokumenttipohjat</TermName>
          <TermId xmlns="http://schemas.microsoft.com/office/infopath/2007/PartnerControls">778455bb-615e-47d7-8dbd-5c9cab4aadc7</TermId>
        </TermInfo>
      </Terms>
    </oy_keywordsNoteField>
    <oy_departmentNoteField xmlns="7a27955c-8d6e-4ea3-adec-c12b7207bcf6">
      <Terms xmlns="http://schemas.microsoft.com/office/infopath/2007/PartnerControls">
        <TermInfo xmlns="http://schemas.microsoft.com/office/infopath/2007/PartnerControls">
          <TermName xmlns="http://schemas.microsoft.com/office/infopath/2007/PartnerControls">240927 Viestintä, markkinointi ja yhteiskuntasuhteet</TermName>
          <TermId xmlns="http://schemas.microsoft.com/office/infopath/2007/PartnerControls">8bd4d200-c4c0-4210-84f2-6f07028d2c73</TermId>
        </TermInfo>
      </Terms>
    </oy_departmentNoteField>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Ohjeen liitetiedosto" ma:contentTypeID="0x010100E2C66806664B437490F488AF34B7AFF600BC774A1D3665C24690F2F9AE8E5A2357" ma:contentTypeVersion="7" ma:contentTypeDescription="Luo uusi asiakirja." ma:contentTypeScope="" ma:versionID="d5d0ca3dde6a3f33335172b52d78dc55">
  <xsd:schema xmlns:xsd="http://www.w3.org/2001/XMLSchema" xmlns:xs="http://www.w3.org/2001/XMLSchema" xmlns:p="http://schemas.microsoft.com/office/2006/metadata/properties" xmlns:ns2="7a27955c-8d6e-4ea3-adec-c12b7207bcf6" targetNamespace="http://schemas.microsoft.com/office/2006/metadata/properties" ma:root="true" ma:fieldsID="57d2ca109bd465003444437a2474a8cd" ns2:_="">
    <xsd:import namespace="7a27955c-8d6e-4ea3-adec-c12b7207bcf6"/>
    <xsd:element name="properties">
      <xsd:complexType>
        <xsd:sequence>
          <xsd:element name="documentManagement">
            <xsd:complexType>
              <xsd:all>
                <xsd:element ref="ns2:oy_owner"/>
                <xsd:element ref="ns2:oy_subjectNoteField" minOccurs="0"/>
                <xsd:element ref="ns2:TaxCatchAll" minOccurs="0"/>
                <xsd:element ref="ns2:TaxCatchAllLabel" minOccurs="0"/>
                <xsd:element ref="ns2:oy_keywordsNoteField" minOccurs="0"/>
                <xsd:element ref="ns2:oy_departmentNoteField" minOccurs="0"/>
                <xsd:element ref="ns2:oy_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27955c-8d6e-4ea3-adec-c12b7207bcf6" elementFormDefault="qualified">
    <xsd:import namespace="http://schemas.microsoft.com/office/2006/documentManagement/types"/>
    <xsd:import namespace="http://schemas.microsoft.com/office/infopath/2007/PartnerControls"/>
    <xsd:element name="oy_owner" ma:index="6" ma:displayName="Omistaja" ma:SharePointGroup="0" ma:internalName="oy_owner"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oy_subjectNoteField" ma:index="8" nillable="true" ma:taxonomy="true" ma:internalName="oy_subjectNoteField" ma:taxonomyFieldName="oy_subject" ma:displayName="Aihe" ma:default="" ma:fieldId="{c407929f-a524-42cc-bf06-5b05f8efebf9}" ma:taxonomyMulti="true" ma:sspId="c8fedd44-943b-4f0e-a875-3874e0e1dcdb" ma:termSetId="0731efc9-d48d-42b3-91e5-2d662b8cb9bc" ma:anchorId="00000000-0000-0000-0000-000000000000" ma:open="true" ma:isKeyword="false">
      <xsd:complexType>
        <xsd:sequence>
          <xsd:element ref="pc:Terms" minOccurs="0" maxOccurs="1"/>
        </xsd:sequence>
      </xsd:complexType>
    </xsd:element>
    <xsd:element name="TaxCatchAll" ma:index="9" nillable="true" ma:displayName="Taxonomy Catch All Column" ma:hidden="true" ma:list="{753e2953-54b6-492d-97eb-1a39a348f186}" ma:internalName="TaxCatchAll" ma:showField="CatchAllData" ma:web="b720e6ba-4909-46bc-a58b-a615f636237f">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53e2953-54b6-492d-97eb-1a39a348f186}" ma:internalName="TaxCatchAllLabel" ma:readOnly="true" ma:showField="CatchAllDataLabel" ma:web="b720e6ba-4909-46bc-a58b-a615f636237f">
      <xsd:complexType>
        <xsd:complexContent>
          <xsd:extension base="dms:MultiChoiceLookup">
            <xsd:sequence>
              <xsd:element name="Value" type="dms:Lookup" maxOccurs="unbounded" minOccurs="0" nillable="true"/>
            </xsd:sequence>
          </xsd:extension>
        </xsd:complexContent>
      </xsd:complexType>
    </xsd:element>
    <xsd:element name="oy_keywordsNoteField" ma:index="12" ma:taxonomy="true" ma:internalName="oy_keywordsNoteField" ma:taxonomyFieldName="oy_keywords" ma:displayName="Asiasanat" ma:default="" ma:fieldId="{07274a43-d5db-47bf-b71d-0e93fd3a25da}" ma:taxonomyMulti="true" ma:sspId="c8fedd44-943b-4f0e-a875-3874e0e1dcdb" ma:termSetId="09fe38f4-9159-4e18-a4ed-e533276758f5" ma:anchorId="00000000-0000-0000-0000-000000000000" ma:open="false" ma:isKeyword="false">
      <xsd:complexType>
        <xsd:sequence>
          <xsd:element ref="pc:Terms" minOccurs="0" maxOccurs="1"/>
        </xsd:sequence>
      </xsd:complexType>
    </xsd:element>
    <xsd:element name="oy_departmentNoteField" ma:index="14" ma:taxonomy="true" ma:internalName="oy_departmentNoteField" ma:taxonomyFieldName="oy_department" ma:displayName="Yksikkö" ma:fieldId="{914c763d-1adc-4e6f-b78a-85ec05d9d601}" ma:taxonomyMulti="true" ma:sspId="c8fedd44-943b-4f0e-a875-3874e0e1dcdb" ma:termSetId="71146231-2ee0-4c23-83da-d63540f64c76" ma:anchorId="00000000-0000-0000-0000-000000000000" ma:open="false" ma:isKeyword="false">
      <xsd:complexType>
        <xsd:sequence>
          <xsd:element ref="pc:Terms" minOccurs="0" maxOccurs="1"/>
        </xsd:sequence>
      </xsd:complexType>
    </xsd:element>
    <xsd:element name="oy_type" ma:index="17" nillable="true" ma:taxonomy="true" ma:internalName="oy_type" ma:taxonomyFieldName="oy_typeTaxonomy" ma:displayName="Tyyppi" ma:default="627;#Ohje|62bdb1e9-6a4e-41b7-9f23-a2dfe98f3035" ma:fieldId="{e5ccb5dd-47dd-49bb-924c-6a95b448f32f}" ma:sspId="c8fedd44-943b-4f0e-a875-3874e0e1dcdb" ma:termSetId="4073159f-3c0b-4d81-ba27-df63fc93e9d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Sisältölaji"/>
        <xsd:element ref="dc:title" maxOccurs="1" ma:index="1"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E67E435-1EB8-4107-9B67-62535E71135D}">
  <ds:schemaRefs>
    <ds:schemaRef ds:uri="http://purl.org/dc/dcmitype/"/>
    <ds:schemaRef ds:uri="http://www.w3.org/XML/1998/namespace"/>
    <ds:schemaRef ds:uri="http://schemas.microsoft.com/office/infopath/2007/PartnerControls"/>
    <ds:schemaRef ds:uri="http://schemas.microsoft.com/office/2006/documentManagement/types"/>
    <ds:schemaRef ds:uri="http://purl.org/dc/elements/1.1/"/>
    <ds:schemaRef ds:uri="http://purl.org/dc/terms/"/>
    <ds:schemaRef ds:uri="http://schemas.microsoft.com/office/2006/metadata/properties"/>
    <ds:schemaRef ds:uri="http://schemas.openxmlformats.org/package/2006/metadata/core-properties"/>
    <ds:schemaRef ds:uri="7a27955c-8d6e-4ea3-adec-c12b7207bcf6"/>
  </ds:schemaRefs>
</ds:datastoreItem>
</file>

<file path=customXml/itemProps2.xml><?xml version="1.0" encoding="utf-8"?>
<ds:datastoreItem xmlns:ds="http://schemas.openxmlformats.org/officeDocument/2006/customXml" ds:itemID="{53938311-C973-46E1-9E47-0F4F2C8E8E2F}">
  <ds:schemaRefs>
    <ds:schemaRef ds:uri="http://schemas.microsoft.com/sharepoint/v3/contenttype/forms"/>
  </ds:schemaRefs>
</ds:datastoreItem>
</file>

<file path=customXml/itemProps3.xml><?xml version="1.0" encoding="utf-8"?>
<ds:datastoreItem xmlns:ds="http://schemas.openxmlformats.org/officeDocument/2006/customXml" ds:itemID="{6C177E0B-E4FD-4F51-B106-0A1F990257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a27955c-8d6e-4ea3-adec-c12b7207bc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UniOulu presentaatiomalli FI</Template>
  <TotalTime>0</TotalTime>
  <Words>612</Words>
  <Application>Microsoft Office PowerPoint</Application>
  <PresentationFormat>Widescreen</PresentationFormat>
  <Paragraphs>195</Paragraphs>
  <Slides>18</Slides>
  <Notes>0</Notes>
  <HiddenSlides>4</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4" baseType="lpstr">
      <vt:lpstr>Arial</vt:lpstr>
      <vt:lpstr>Calibri</vt:lpstr>
      <vt:lpstr>Times</vt:lpstr>
      <vt:lpstr>Verdana</vt:lpstr>
      <vt:lpstr>UniOulu presentaatiomalli FI</vt:lpstr>
      <vt:lpstr>Worksheet</vt:lpstr>
      <vt:lpstr>PowerPoint Presentation</vt:lpstr>
      <vt:lpstr>University of Oulu, Finland</vt:lpstr>
      <vt:lpstr>UNIVERSITY OF OULU </vt:lpstr>
      <vt:lpstr>UNIVERSITY OF OULU FOCUS AREAS </vt:lpstr>
      <vt:lpstr>FIELDS OF STUDY </vt:lpstr>
      <vt:lpstr>WHY CHOOSE THE UNIVERSITY OF OULU? </vt:lpstr>
      <vt:lpstr>WHY CHOOSE THE UNIVERSITY OF OULU? </vt:lpstr>
      <vt:lpstr>STUDENT HOUSING </vt:lpstr>
      <vt:lpstr>PARTNER UNIVERSITIES (NON-ERASMUS)</vt:lpstr>
      <vt:lpstr>EUROPEAN ERASMUS PARTNERS  </vt:lpstr>
      <vt:lpstr>OUTGOING EXCHANGE STUDENTS: 364  - TO 45 COUNTRIES </vt:lpstr>
      <vt:lpstr>INCOMING EXCHANGE STUDENTS: 555  - FROM 44 COUNTRIES</vt:lpstr>
      <vt:lpstr> HOW WAS IT? / WHY TO GO?</vt:lpstr>
      <vt:lpstr>INTERNATIONAL DEGREE STUDENTS: 820 </vt:lpstr>
      <vt:lpstr>WHAT IS IT LIKE IN OULU? </vt:lpstr>
      <vt:lpstr>PowerPoint Presentation</vt:lpstr>
      <vt:lpstr>CONTACT US! </vt:lpstr>
      <vt:lpstr>Welcome to Oulu!</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2016-03-21T10:19:54Z</dcterms:created>
  <dcterms:modified xsi:type="dcterms:W3CDTF">2016-09-29T07:09:17Z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0x010100E2C66806664B437490F488AF34B7AFF600BC774A1D3665C24690F2F9AE8E5A2357</vt:lpwstr>
  </property>
  <property fmtid="{D5CDD505-2E9C-101B-9397-08002B2CF9AE}" pid="3" name="_dlc_policyId">
    <vt:lpwstr>0x0101008150244BA13E424093375E5FD68C8EB1|-473818962</vt:lpwstr>
  </property>
  <property fmtid="{D5CDD505-2E9C-101B-9397-08002B2CF9AE}" pid="4" name="ItemRetentionFormula">
    <vt:lpwstr>&lt;formula id="Microsoft.Office.RecordsManagement.PolicyFeatures.Expiration.Formula.BuiltIn"&gt;&lt;number&gt;0&lt;/number&gt;&lt;property&gt;oy_expirationdate&lt;/property&gt;&lt;propertyId&gt;8830a8f1-c464-46d0-9196-6c9fb69e0f71&lt;/propertyId&gt;&lt;period&gt;days&lt;/period&gt;&lt;/formula&gt;</vt:lpwstr>
  </property>
  <property fmtid="{D5CDD505-2E9C-101B-9397-08002B2CF9AE}" pid="5" name="oy_projectnameNote">
    <vt:lpwstr/>
  </property>
  <property fmtid="{D5CDD505-2E9C-101B-9397-08002B2CF9AE}" pid="6" name="oy_reportTField">
    <vt:lpwstr/>
  </property>
  <property fmtid="{D5CDD505-2E9C-101B-9397-08002B2CF9AE}" pid="7" name="oy_typeTaxonomy">
    <vt:lpwstr>627;#Ohje|62bdb1e9-6a4e-41b7-9f23-a2dfe98f3035</vt:lpwstr>
  </property>
  <property fmtid="{D5CDD505-2E9C-101B-9397-08002B2CF9AE}" pid="8" name="oy_keywords">
    <vt:lpwstr>360;#Dokumenttipohjat|778455bb-615e-47d7-8dbd-5c9cab4aadc7</vt:lpwstr>
  </property>
  <property fmtid="{D5CDD505-2E9C-101B-9397-08002B2CF9AE}" pid="9" name="oy_decisionmakerTaxonomy">
    <vt:lpwstr/>
  </property>
  <property fmtid="{D5CDD505-2E9C-101B-9397-08002B2CF9AE}" pid="10" name="oy_contracttypeNote">
    <vt:lpwstr/>
  </property>
  <property fmtid="{D5CDD505-2E9C-101B-9397-08002B2CF9AE}" pid="11" name="oy_decisionmakerNote">
    <vt:lpwstr/>
  </property>
  <property fmtid="{D5CDD505-2E9C-101B-9397-08002B2CF9AE}" pid="12" name="oy_issuerNote">
    <vt:lpwstr/>
  </property>
  <property fmtid="{D5CDD505-2E9C-101B-9397-08002B2CF9AE}" pid="13" name="oy_subject">
    <vt:lpwstr/>
  </property>
  <property fmtid="{D5CDD505-2E9C-101B-9397-08002B2CF9AE}" pid="14" name="oy_issuerTaxonomy">
    <vt:lpwstr/>
  </property>
  <property fmtid="{D5CDD505-2E9C-101B-9397-08002B2CF9AE}" pid="15" name="oy_contracttypeTaxonomy">
    <vt:lpwstr/>
  </property>
  <property fmtid="{D5CDD505-2E9C-101B-9397-08002B2CF9AE}" pid="16" name="oy_administrativeorganTaxonomy">
    <vt:lpwstr/>
  </property>
  <property fmtid="{D5CDD505-2E9C-101B-9397-08002B2CF9AE}" pid="17" name="oy_reportNF">
    <vt:lpwstr/>
  </property>
  <property fmtid="{D5CDD505-2E9C-101B-9397-08002B2CF9AE}" pid="18" name="oy_administrativeorganNote">
    <vt:lpwstr/>
  </property>
  <property fmtid="{D5CDD505-2E9C-101B-9397-08002B2CF9AE}" pid="19" name="oy_keywordsNoteField">
    <vt:lpwstr/>
  </property>
  <property fmtid="{D5CDD505-2E9C-101B-9397-08002B2CF9AE}" pid="20" name="oy_projectnameTaxonomy">
    <vt:lpwstr/>
  </property>
  <property fmtid="{D5CDD505-2E9C-101B-9397-08002B2CF9AE}" pid="21" name="oy_process">
    <vt:lpwstr/>
  </property>
  <property fmtid="{D5CDD505-2E9C-101B-9397-08002B2CF9AE}" pid="22" name="oy_department">
    <vt:lpwstr>492;#240927 Viestintä, markkinointi ja yhteiskuntasuhteet|8bd4d200-c4c0-4210-84f2-6f07028d2c73</vt:lpwstr>
  </property>
</Properties>
</file>