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3"/>
    <p:sldMasterId id="2147483712" r:id="rId4"/>
    <p:sldMasterId id="2147483724" r:id="rId5"/>
    <p:sldMasterId id="2147483722" r:id="rId6"/>
  </p:sldMasterIdLst>
  <p:notesMasterIdLst>
    <p:notesMasterId r:id="rId8"/>
  </p:notesMasterIdLst>
  <p:handoutMasterIdLst>
    <p:handoutMasterId r:id="rId9"/>
  </p:handoutMasterIdLst>
  <p:sldIdLst>
    <p:sldId id="269" r:id="rId7"/>
  </p:sldIdLst>
  <p:sldSz cx="9144000" cy="6858000" type="screen4x3"/>
  <p:notesSz cx="6735763" cy="9866313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7A"/>
    <a:srgbClr val="FFCC00"/>
    <a:srgbClr val="EB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69" autoAdjust="0"/>
    <p:restoredTop sz="94062" autoAdjust="0"/>
  </p:normalViewPr>
  <p:slideViewPr>
    <p:cSldViewPr snapToGrid="0" snapToObjects="1">
      <p:cViewPr varScale="1">
        <p:scale>
          <a:sx n="130" d="100"/>
          <a:sy n="130" d="100"/>
        </p:scale>
        <p:origin x="7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3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5EF8C6A7-13CE-444D-946F-C04DDBD1EB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901" tIns="45450" rIns="90901" bIns="4545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3AD96B5-D3DD-4E71-9F8E-D6E5E246DE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901" tIns="45450" rIns="90901" bIns="4545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106598-FB8A-4AB6-B154-E1649909D34E}" type="datetimeFigureOut">
              <a:rPr lang="fi-FI"/>
              <a:pPr>
                <a:defRPr/>
              </a:pPr>
              <a:t>17.8.2023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F926C31-3685-45C8-B0A0-5DCA74A90D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901" tIns="45450" rIns="90901" bIns="4545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503C87A-EA26-40A1-98DF-D71B93632B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A9D6722-FF12-4CD7-99EB-8A67247005E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53749F-2F5C-4951-B38E-71B9BB2798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901" tIns="45450" rIns="90901" bIns="4545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0C1778-0891-48E0-9E09-8CE94CC0DE6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901" tIns="45450" rIns="90901" bIns="4545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45C6E5-DEC2-411B-AD4A-08509AFD72F4}" type="datetimeFigureOut">
              <a:rPr lang="fi-FI"/>
              <a:pPr>
                <a:defRPr/>
              </a:pPr>
              <a:t>17.8.2023</a:t>
            </a:fld>
            <a:endParaRPr lang="fi-FI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10236C4-BA76-4505-9AE3-82D4FD15945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01" tIns="45450" rIns="90901" bIns="4545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B24EDB8-836A-4ADA-B4F1-2C983FBBC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0901" tIns="45450" rIns="90901" bIns="4545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1593F5-E37D-44B8-A020-AF80DCCAEC3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901" tIns="45450" rIns="90901" bIns="4545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9D32BC-ACEF-4350-9F3D-6E6658CD3B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951A98E-1AD2-4C06-85B7-89D0F9B47F8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7170">
            <a:extLst>
              <a:ext uri="{FF2B5EF4-FFF2-40B4-BE49-F238E27FC236}">
                <a16:creationId xmlns:a16="http://schemas.microsoft.com/office/drawing/2014/main" id="{DA130A30-1D5E-4496-B703-92FE87945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06" b="22906"/>
          <a:stretch>
            <a:fillRect/>
          </a:stretch>
        </p:blipFill>
        <p:spPr bwMode="auto">
          <a:xfrm>
            <a:off x="95250" y="1509713"/>
            <a:ext cx="8972550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01968"/>
            <a:ext cx="9143999" cy="1143000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rgbClr val="00407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4865512"/>
            <a:ext cx="9144000" cy="800100"/>
          </a:xfr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A5AEE685-E935-4F3F-B91B-C9842368317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AF788-C9C5-4278-8189-F61D1EC1FED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6" name="Footer Placeholder 101">
            <a:extLst>
              <a:ext uri="{FF2B5EF4-FFF2-40B4-BE49-F238E27FC236}">
                <a16:creationId xmlns:a16="http://schemas.microsoft.com/office/drawing/2014/main" id="{FD872FBA-E592-4921-8450-A3491DD1F82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03213" y="6343650"/>
            <a:ext cx="7346950" cy="365125"/>
          </a:xfrm>
        </p:spPr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fi-FI"/>
              <a:t>TIEDEKUNTA TIEDEKUNTA / osasto osasto osaston osasto / Etuniminen Sukuniminen-Sukuniminen</a:t>
            </a:r>
            <a:endParaRPr lang="fi-FI" dirty="0"/>
          </a:p>
        </p:txBody>
      </p:sp>
      <p:sp>
        <p:nvSpPr>
          <p:cNvPr id="7" name="Date Placeholder 8">
            <a:extLst>
              <a:ext uri="{FF2B5EF4-FFF2-40B4-BE49-F238E27FC236}">
                <a16:creationId xmlns:a16="http://schemas.microsoft.com/office/drawing/2014/main" id="{6E6D74B1-8107-49F2-9752-AC67DC08ADE7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7788275" y="6343650"/>
            <a:ext cx="107156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197E73F-AFB3-48F5-A2B3-AFB05AB8F49D}" type="datetime1">
              <a:rPr lang="fi-FI"/>
              <a:pPr>
                <a:defRPr/>
              </a:pPr>
              <a:t>17.8.2023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075917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 bwMode="gray">
          <a:xfrm>
            <a:off x="95250" y="1509714"/>
            <a:ext cx="8972550" cy="32403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fi-FI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01968"/>
            <a:ext cx="9143999" cy="1143000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rgbClr val="00407A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fi-FI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4865512"/>
            <a:ext cx="9144000" cy="800100"/>
          </a:xfr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AFB68D57-FC09-4200-96EE-62304E11F7E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4BA1C-C709-4F73-92CE-03C865DA5EA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6" name="Footer Placeholder 101">
            <a:extLst>
              <a:ext uri="{FF2B5EF4-FFF2-40B4-BE49-F238E27FC236}">
                <a16:creationId xmlns:a16="http://schemas.microsoft.com/office/drawing/2014/main" id="{3023FDEB-38C4-441D-90D2-207AFED5424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03213" y="6343650"/>
            <a:ext cx="7346950" cy="365125"/>
          </a:xfrm>
        </p:spPr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fi-FI"/>
              <a:t>TIEDEKUNTA TIEDEKUNTA / osasto osasto osaston osasto / Etuniminen Sukuniminen-Sukuniminen</a:t>
            </a:r>
            <a:endParaRPr lang="fi-FI" dirty="0"/>
          </a:p>
        </p:txBody>
      </p:sp>
      <p:sp>
        <p:nvSpPr>
          <p:cNvPr id="7" name="Date Placeholder 8">
            <a:extLst>
              <a:ext uri="{FF2B5EF4-FFF2-40B4-BE49-F238E27FC236}">
                <a16:creationId xmlns:a16="http://schemas.microsoft.com/office/drawing/2014/main" id="{BC6C8C58-06CF-4752-9923-D8D836A56EC4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7788275" y="6343650"/>
            <a:ext cx="107156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3192200-B643-432A-AFDD-7D15878F7CB5}" type="datetime1">
              <a:rPr lang="fi-FI"/>
              <a:pPr>
                <a:defRPr/>
              </a:pPr>
              <a:t>17.8.2023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6630446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7170">
            <a:extLst>
              <a:ext uri="{FF2B5EF4-FFF2-40B4-BE49-F238E27FC236}">
                <a16:creationId xmlns:a16="http://schemas.microsoft.com/office/drawing/2014/main" id="{66232961-9FFA-4622-9127-7C72E2542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06" b="22906"/>
          <a:stretch>
            <a:fillRect/>
          </a:stretch>
        </p:blipFill>
        <p:spPr bwMode="auto">
          <a:xfrm>
            <a:off x="95250" y="1511300"/>
            <a:ext cx="897255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901968"/>
            <a:ext cx="9143999" cy="1143000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rgbClr val="00407A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4865512"/>
            <a:ext cx="9144000" cy="800100"/>
          </a:xfr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89986BD9-B97E-4D89-A1A9-E9E14882FEC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7BBB9-45F1-4D16-BF16-8B54B66EC8F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7" name="Footer Placeholder 101">
            <a:extLst>
              <a:ext uri="{FF2B5EF4-FFF2-40B4-BE49-F238E27FC236}">
                <a16:creationId xmlns:a16="http://schemas.microsoft.com/office/drawing/2014/main" id="{A13174EB-1C50-40C6-AE83-C416D774173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03213" y="6343650"/>
            <a:ext cx="7346950" cy="365125"/>
          </a:xfrm>
        </p:spPr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fi-FI"/>
              <a:t>TIEDEKUNTA TIEDEKUNTA / osasto osasto osaston osasto / Etuniminen Sukuniminen-Sukuniminen</a:t>
            </a:r>
            <a:endParaRPr lang="fi-FI" dirty="0"/>
          </a:p>
        </p:txBody>
      </p:sp>
      <p:sp>
        <p:nvSpPr>
          <p:cNvPr id="8" name="Date Placeholder 8">
            <a:extLst>
              <a:ext uri="{FF2B5EF4-FFF2-40B4-BE49-F238E27FC236}">
                <a16:creationId xmlns:a16="http://schemas.microsoft.com/office/drawing/2014/main" id="{9D0481F2-A2E0-4DA0-B762-78BB2CCF0373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7788275" y="6343650"/>
            <a:ext cx="107156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176206C-F2DB-4E51-B1B2-55A4DDD31155}" type="datetime1">
              <a:rPr lang="fi-FI"/>
              <a:pPr>
                <a:defRPr/>
              </a:pPr>
              <a:t>17.8.2023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5789493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 bwMode="gray">
          <a:xfrm>
            <a:off x="95250" y="1509714"/>
            <a:ext cx="8972550" cy="32403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901967"/>
            <a:ext cx="9143999" cy="1143000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rgbClr val="00407A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4865512"/>
            <a:ext cx="9144000" cy="800100"/>
          </a:xfr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91FE4242-36E0-49EB-B78D-1E861ED706D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6DA17-0D92-457E-BA1A-F8B67B6BE64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7" name="Footer Placeholder 101">
            <a:extLst>
              <a:ext uri="{FF2B5EF4-FFF2-40B4-BE49-F238E27FC236}">
                <a16:creationId xmlns:a16="http://schemas.microsoft.com/office/drawing/2014/main" id="{E04A5AD9-8AF3-495E-A0CE-5FA0A8525DB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03213" y="6343650"/>
            <a:ext cx="7346950" cy="365125"/>
          </a:xfrm>
        </p:spPr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fi-FI"/>
              <a:t>TIEDEKUNTA TIEDEKUNTA / osasto osasto osaston osasto / Etuniminen Sukuniminen-Sukuniminen</a:t>
            </a:r>
            <a:endParaRPr lang="fi-FI" dirty="0"/>
          </a:p>
        </p:txBody>
      </p:sp>
      <p:sp>
        <p:nvSpPr>
          <p:cNvPr id="8" name="Date Placeholder 8">
            <a:extLst>
              <a:ext uri="{FF2B5EF4-FFF2-40B4-BE49-F238E27FC236}">
                <a16:creationId xmlns:a16="http://schemas.microsoft.com/office/drawing/2014/main" id="{65EC792B-BE17-466C-B9F5-F0180D6ABB5C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7788275" y="6343650"/>
            <a:ext cx="107156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5A24CE89-2112-4EAC-B349-3DFC41C32A58}" type="datetime1">
              <a:rPr lang="fi-FI"/>
              <a:pPr>
                <a:defRPr/>
              </a:pPr>
              <a:t>17.8.2023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2027952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Placeholder 4"/>
          <p:cNvSpPr>
            <a:spLocks noGrp="1"/>
          </p:cNvSpPr>
          <p:nvPr>
            <p:ph type="title"/>
          </p:nvPr>
        </p:nvSpPr>
        <p:spPr>
          <a:xfrm>
            <a:off x="298449" y="282575"/>
            <a:ext cx="8583536" cy="1143000"/>
          </a:xfrm>
          <a:prstGeom prst="rect">
            <a:avLst/>
          </a:prstGeom>
        </p:spPr>
        <p:txBody>
          <a:bodyPr/>
          <a:lstStyle>
            <a:lvl1pPr>
              <a:defRPr sz="3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fi-FI" noProof="0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3"/>
          </p:nvPr>
        </p:nvSpPr>
        <p:spPr>
          <a:xfrm>
            <a:off x="298449" y="1511300"/>
            <a:ext cx="8589964" cy="4318000"/>
          </a:xfrm>
        </p:spPr>
        <p:txBody>
          <a:bodyPr/>
          <a:lstStyle>
            <a:lvl1pPr indent="-180000">
              <a:defRPr/>
            </a:lvl1pPr>
            <a:lvl2pPr indent="-180000">
              <a:defRPr/>
            </a:lvl2pPr>
            <a:lvl3pPr indent="-180000">
              <a:defRPr/>
            </a:lvl3pPr>
            <a:lvl4pPr indent="-180000">
              <a:defRPr/>
            </a:lvl4pPr>
            <a:lvl5pPr indent="-180000">
              <a:defRPr/>
            </a:lvl5pPr>
          </a:lstStyle>
          <a:p>
            <a:pPr lvl="0"/>
            <a:r>
              <a:rPr lang="fi-FI" noProof="0" dirty="0" err="1"/>
              <a:t>Click</a:t>
            </a:r>
            <a:r>
              <a:rPr lang="fi-FI" noProof="0" dirty="0"/>
              <a:t> to </a:t>
            </a:r>
            <a:r>
              <a:rPr lang="fi-FI" noProof="0" dirty="0" err="1"/>
              <a:t>edit</a:t>
            </a:r>
            <a:r>
              <a:rPr lang="fi-FI" noProof="0" dirty="0"/>
              <a:t> </a:t>
            </a:r>
            <a:r>
              <a:rPr lang="fi-FI" noProof="0" dirty="0" err="1"/>
              <a:t>Master</a:t>
            </a:r>
            <a:r>
              <a:rPr lang="fi-FI" noProof="0" dirty="0"/>
              <a:t> </a:t>
            </a:r>
            <a:r>
              <a:rPr lang="fi-FI" noProof="0" dirty="0" err="1"/>
              <a:t>text</a:t>
            </a:r>
            <a:r>
              <a:rPr lang="fi-FI" noProof="0" dirty="0"/>
              <a:t> </a:t>
            </a:r>
            <a:r>
              <a:rPr lang="fi-FI" noProof="0" dirty="0" err="1"/>
              <a:t>styles</a:t>
            </a:r>
            <a:endParaRPr lang="fi-FI" noProof="0" dirty="0"/>
          </a:p>
          <a:p>
            <a:pPr lvl="1"/>
            <a:r>
              <a:rPr lang="fi-FI" noProof="0" dirty="0"/>
              <a:t>Second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2"/>
            <a:r>
              <a:rPr lang="fi-FI" noProof="0" dirty="0"/>
              <a:t>Third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3"/>
            <a:r>
              <a:rPr lang="fi-FI" noProof="0" dirty="0" err="1"/>
              <a:t>Fourth</a:t>
            </a:r>
            <a:r>
              <a:rPr lang="fi-FI" noProof="0" dirty="0"/>
              <a:t>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4"/>
            <a:r>
              <a:rPr lang="fi-FI" noProof="0" dirty="0" err="1"/>
              <a:t>Fifth</a:t>
            </a:r>
            <a:r>
              <a:rPr lang="fi-FI" noProof="0" dirty="0"/>
              <a:t> </a:t>
            </a:r>
            <a:r>
              <a:rPr lang="fi-FI" noProof="0" dirty="0" err="1"/>
              <a:t>level</a:t>
            </a:r>
            <a:endParaRPr lang="fi-FI" noProof="0" dirty="0"/>
          </a:p>
        </p:txBody>
      </p:sp>
      <p:sp>
        <p:nvSpPr>
          <p:cNvPr id="4" name="Date Placeholder 100">
            <a:extLst>
              <a:ext uri="{FF2B5EF4-FFF2-40B4-BE49-F238E27FC236}">
                <a16:creationId xmlns:a16="http://schemas.microsoft.com/office/drawing/2014/main" id="{5D3C870D-9039-4C33-99D5-E4FF5D78D20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22D71-FDA1-41B1-8C16-78960CED7F96}" type="datetime1">
              <a:rPr lang="fi-FI"/>
              <a:pPr>
                <a:defRPr/>
              </a:pPr>
              <a:t>17.8.2023</a:t>
            </a:fld>
            <a:endParaRPr lang="fi-FI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C37868B-1A88-405A-97ED-5C5E48B23F7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TIEDEKUNTA TIEDEKUNTA / osasto osasto osaston osasto / Etuniminen Sukuniminen-Sukuniminen</a:t>
            </a:r>
            <a:endParaRPr lang="fi-FI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E63BF0C-F3D2-467B-9345-9BB4385D796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B909D-4F17-4E61-942B-353D87AF5AC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80936802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Placeholder 4"/>
          <p:cNvSpPr>
            <a:spLocks noGrp="1"/>
          </p:cNvSpPr>
          <p:nvPr>
            <p:ph type="title"/>
          </p:nvPr>
        </p:nvSpPr>
        <p:spPr>
          <a:xfrm>
            <a:off x="298449" y="282575"/>
            <a:ext cx="8583536" cy="1143000"/>
          </a:xfrm>
          <a:prstGeom prst="rect">
            <a:avLst/>
          </a:prstGeom>
        </p:spPr>
        <p:txBody>
          <a:bodyPr/>
          <a:lstStyle>
            <a:lvl1pPr>
              <a:defRPr sz="3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3"/>
          </p:nvPr>
        </p:nvSpPr>
        <p:spPr>
          <a:xfrm>
            <a:off x="298449" y="1511300"/>
            <a:ext cx="8589964" cy="431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100">
            <a:extLst>
              <a:ext uri="{FF2B5EF4-FFF2-40B4-BE49-F238E27FC236}">
                <a16:creationId xmlns:a16="http://schemas.microsoft.com/office/drawing/2014/main" id="{A9847878-4412-4321-A44C-FD1366A73A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635EA-FB87-44A4-A01A-7DDFEC7D9581}" type="datetime1">
              <a:rPr lang="fi-FI"/>
              <a:pPr>
                <a:defRPr/>
              </a:pPr>
              <a:t>17.8.2023</a:t>
            </a:fld>
            <a:endParaRPr lang="fi-FI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D0970A5-D66C-4586-AF1F-249653D878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TIEDEKUNTA TIEDEKUNTA / osasto osasto osaston osasto / Etuniminen Sukuniminen-Sukuniminen</a:t>
            </a:r>
            <a:endParaRPr lang="fi-FI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53334645-CCDD-477E-934C-3A7E1FC6BC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A815B-45EF-47FE-9C7E-31E22D3B8A7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56461574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47">
            <a:extLst>
              <a:ext uri="{FF2B5EF4-FFF2-40B4-BE49-F238E27FC236}">
                <a16:creationId xmlns:a16="http://schemas.microsoft.com/office/drawing/2014/main" id="{041FEE1C-E27C-4BB1-9A6E-A3AA349092A9}"/>
              </a:ext>
            </a:extLst>
          </p:cNvPr>
          <p:cNvSpPr>
            <a:spLocks noEditPoints="1"/>
          </p:cNvSpPr>
          <p:nvPr/>
        </p:nvSpPr>
        <p:spPr bwMode="hidden">
          <a:xfrm>
            <a:off x="0" y="0"/>
            <a:ext cx="9158288" cy="6869113"/>
          </a:xfrm>
          <a:custGeom>
            <a:avLst/>
            <a:gdLst>
              <a:gd name="T0" fmla="*/ 2147483646 w 5769"/>
              <a:gd name="T1" fmla="*/ 2147483646 h 4327"/>
              <a:gd name="T2" fmla="*/ 2147483646 w 5769"/>
              <a:gd name="T3" fmla="*/ 2147483646 h 4327"/>
              <a:gd name="T4" fmla="*/ 2147483646 w 5769"/>
              <a:gd name="T5" fmla="*/ 2147483646 h 4327"/>
              <a:gd name="T6" fmla="*/ 2147483646 w 5769"/>
              <a:gd name="T7" fmla="*/ 2147483646 h 4327"/>
              <a:gd name="T8" fmla="*/ 2147483646 w 5769"/>
              <a:gd name="T9" fmla="*/ 2147483646 h 4327"/>
              <a:gd name="T10" fmla="*/ 2147483646 w 5769"/>
              <a:gd name="T11" fmla="*/ 0 h 4327"/>
              <a:gd name="T12" fmla="*/ 0 w 5769"/>
              <a:gd name="T13" fmla="*/ 0 h 4327"/>
              <a:gd name="T14" fmla="*/ 0 w 5769"/>
              <a:gd name="T15" fmla="*/ 2147483646 h 4327"/>
              <a:gd name="T16" fmla="*/ 2147483646 w 5769"/>
              <a:gd name="T17" fmla="*/ 2147483646 h 4327"/>
              <a:gd name="T18" fmla="*/ 2147483646 w 5769"/>
              <a:gd name="T19" fmla="*/ 0 h 4327"/>
              <a:gd name="T20" fmla="*/ 2147483646 w 5769"/>
              <a:gd name="T21" fmla="*/ 0 h 432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769" h="4327">
                <a:moveTo>
                  <a:pt x="5711" y="58"/>
                </a:moveTo>
                <a:lnTo>
                  <a:pt x="5711" y="4269"/>
                </a:lnTo>
                <a:lnTo>
                  <a:pt x="58" y="4269"/>
                </a:lnTo>
                <a:lnTo>
                  <a:pt x="58" y="58"/>
                </a:lnTo>
                <a:lnTo>
                  <a:pt x="5711" y="58"/>
                </a:lnTo>
                <a:close/>
                <a:moveTo>
                  <a:pt x="5769" y="0"/>
                </a:moveTo>
                <a:lnTo>
                  <a:pt x="0" y="0"/>
                </a:lnTo>
                <a:lnTo>
                  <a:pt x="0" y="4327"/>
                </a:lnTo>
                <a:lnTo>
                  <a:pt x="5769" y="4327"/>
                </a:lnTo>
                <a:lnTo>
                  <a:pt x="5769" y="0"/>
                </a:lnTo>
                <a:close/>
              </a:path>
            </a:pathLst>
          </a:custGeom>
          <a:solidFill>
            <a:srgbClr val="8E8E8B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27" name="Rectangle 48">
            <a:extLst>
              <a:ext uri="{FF2B5EF4-FFF2-40B4-BE49-F238E27FC236}">
                <a16:creationId xmlns:a16="http://schemas.microsoft.com/office/drawing/2014/main" id="{0ADF4B55-3737-476F-B16B-79A60D747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95275" y="85725"/>
            <a:ext cx="8975725" cy="668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28" name="Rectangle 50">
            <a:extLst>
              <a:ext uri="{FF2B5EF4-FFF2-40B4-BE49-F238E27FC236}">
                <a16:creationId xmlns:a16="http://schemas.microsoft.com/office/drawing/2014/main" id="{A2726DFF-3088-4871-945D-918DE66F3B7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978900" y="1419225"/>
            <a:ext cx="92075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29" name="Rectangle 51">
            <a:extLst>
              <a:ext uri="{FF2B5EF4-FFF2-40B4-BE49-F238E27FC236}">
                <a16:creationId xmlns:a16="http://schemas.microsoft.com/office/drawing/2014/main" id="{813A2530-8DC7-47C6-8979-90B0FACCE53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885238" y="1419225"/>
            <a:ext cx="93662" cy="93663"/>
          </a:xfrm>
          <a:prstGeom prst="rect">
            <a:avLst/>
          </a:prstGeom>
          <a:solidFill>
            <a:srgbClr val="0040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30" name="Rectangle 52">
            <a:extLst>
              <a:ext uri="{FF2B5EF4-FFF2-40B4-BE49-F238E27FC236}">
                <a16:creationId xmlns:a16="http://schemas.microsoft.com/office/drawing/2014/main" id="{2F261759-2F69-4F08-9A4B-32EB302E55A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701088" y="1419225"/>
            <a:ext cx="92075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31" name="Rectangle 53">
            <a:extLst>
              <a:ext uri="{FF2B5EF4-FFF2-40B4-BE49-F238E27FC236}">
                <a16:creationId xmlns:a16="http://schemas.microsoft.com/office/drawing/2014/main" id="{FF628CD9-1C66-4D68-945A-8A899DDDAC7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423275" y="1419225"/>
            <a:ext cx="92075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32" name="Rectangle 54">
            <a:extLst>
              <a:ext uri="{FF2B5EF4-FFF2-40B4-BE49-F238E27FC236}">
                <a16:creationId xmlns:a16="http://schemas.microsoft.com/office/drawing/2014/main" id="{34A7334A-0695-495F-81F1-9FCB8EE0C80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329613" y="1419225"/>
            <a:ext cx="93662" cy="93663"/>
          </a:xfrm>
          <a:prstGeom prst="rect">
            <a:avLst/>
          </a:prstGeom>
          <a:solidFill>
            <a:srgbClr val="0040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33" name="Rectangle 55">
            <a:extLst>
              <a:ext uri="{FF2B5EF4-FFF2-40B4-BE49-F238E27FC236}">
                <a16:creationId xmlns:a16="http://schemas.microsoft.com/office/drawing/2014/main" id="{23F618D3-BBC0-47E1-B3E8-E29813D0635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235950" y="1419225"/>
            <a:ext cx="93663" cy="93663"/>
          </a:xfrm>
          <a:prstGeom prst="rect">
            <a:avLst/>
          </a:prstGeom>
          <a:solidFill>
            <a:srgbClr val="C7C7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34" name="Rectangle 56">
            <a:extLst>
              <a:ext uri="{FF2B5EF4-FFF2-40B4-BE49-F238E27FC236}">
                <a16:creationId xmlns:a16="http://schemas.microsoft.com/office/drawing/2014/main" id="{A4A88566-9FD8-411B-A201-E717CACA3E8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145463" y="1419225"/>
            <a:ext cx="92075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35" name="Rectangle 57">
            <a:extLst>
              <a:ext uri="{FF2B5EF4-FFF2-40B4-BE49-F238E27FC236}">
                <a16:creationId xmlns:a16="http://schemas.microsoft.com/office/drawing/2014/main" id="{BF13951B-D61F-48B0-A5EA-CDB53722745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961313" y="1419225"/>
            <a:ext cx="92075" cy="93663"/>
          </a:xfrm>
          <a:prstGeom prst="rect">
            <a:avLst/>
          </a:prstGeom>
          <a:solidFill>
            <a:srgbClr val="C7C7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36" name="Rectangle 58">
            <a:extLst>
              <a:ext uri="{FF2B5EF4-FFF2-40B4-BE49-F238E27FC236}">
                <a16:creationId xmlns:a16="http://schemas.microsoft.com/office/drawing/2014/main" id="{187DB703-BD6D-4703-97FB-F959F76DA34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867650" y="1419225"/>
            <a:ext cx="93663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37" name="Rectangle 59">
            <a:extLst>
              <a:ext uri="{FF2B5EF4-FFF2-40B4-BE49-F238E27FC236}">
                <a16:creationId xmlns:a16="http://schemas.microsoft.com/office/drawing/2014/main" id="{660E6ED6-4731-44FA-B1FA-E4F76FC5D19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775575" y="1419225"/>
            <a:ext cx="92075" cy="93663"/>
          </a:xfrm>
          <a:prstGeom prst="rect">
            <a:avLst/>
          </a:prstGeom>
          <a:solidFill>
            <a:srgbClr val="0040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38" name="Rectangle 60">
            <a:extLst>
              <a:ext uri="{FF2B5EF4-FFF2-40B4-BE49-F238E27FC236}">
                <a16:creationId xmlns:a16="http://schemas.microsoft.com/office/drawing/2014/main" id="{DA8C587A-0FEB-4E3E-A88B-F47BE827BE4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591425" y="1419225"/>
            <a:ext cx="92075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39" name="Rectangle 61">
            <a:extLst>
              <a:ext uri="{FF2B5EF4-FFF2-40B4-BE49-F238E27FC236}">
                <a16:creationId xmlns:a16="http://schemas.microsoft.com/office/drawing/2014/main" id="{9B2A3B38-D9F3-4DDE-B4F9-D5C5CB1FD99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499350" y="1419225"/>
            <a:ext cx="92075" cy="93663"/>
          </a:xfrm>
          <a:prstGeom prst="rect">
            <a:avLst/>
          </a:prstGeom>
          <a:solidFill>
            <a:srgbClr val="0040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40" name="Rectangle 62">
            <a:extLst>
              <a:ext uri="{FF2B5EF4-FFF2-40B4-BE49-F238E27FC236}">
                <a16:creationId xmlns:a16="http://schemas.microsoft.com/office/drawing/2014/main" id="{14D2E60F-14EF-4D30-BEFD-A2D6EDA6DA6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405688" y="1419225"/>
            <a:ext cx="93662" cy="93663"/>
          </a:xfrm>
          <a:prstGeom prst="rect">
            <a:avLst/>
          </a:prstGeom>
          <a:solidFill>
            <a:srgbClr val="C7C7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41" name="Rectangle 63">
            <a:extLst>
              <a:ext uri="{FF2B5EF4-FFF2-40B4-BE49-F238E27FC236}">
                <a16:creationId xmlns:a16="http://schemas.microsoft.com/office/drawing/2014/main" id="{1EE29AF9-049B-4831-8DA8-FE39DB6E316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219950" y="1419225"/>
            <a:ext cx="92075" cy="93663"/>
          </a:xfrm>
          <a:prstGeom prst="rect">
            <a:avLst/>
          </a:prstGeom>
          <a:solidFill>
            <a:srgbClr val="0040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42" name="Rectangle 64">
            <a:extLst>
              <a:ext uri="{FF2B5EF4-FFF2-40B4-BE49-F238E27FC236}">
                <a16:creationId xmlns:a16="http://schemas.microsoft.com/office/drawing/2014/main" id="{783E3521-11F5-4B1B-ACD0-47361565557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126288" y="1419225"/>
            <a:ext cx="93662" cy="93663"/>
          </a:xfrm>
          <a:prstGeom prst="rect">
            <a:avLst/>
          </a:prstGeom>
          <a:solidFill>
            <a:srgbClr val="C7C7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43" name="Rectangle 65">
            <a:extLst>
              <a:ext uri="{FF2B5EF4-FFF2-40B4-BE49-F238E27FC236}">
                <a16:creationId xmlns:a16="http://schemas.microsoft.com/office/drawing/2014/main" id="{3B6D2C5A-B5D0-474C-A406-FFA44C0078D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035800" y="1419225"/>
            <a:ext cx="92075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44" name="Rectangle 66">
            <a:extLst>
              <a:ext uri="{FF2B5EF4-FFF2-40B4-BE49-F238E27FC236}">
                <a16:creationId xmlns:a16="http://schemas.microsoft.com/office/drawing/2014/main" id="{AE7D006F-CFD5-46AC-979C-0ED4E66A45F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850063" y="1419225"/>
            <a:ext cx="93662" cy="93663"/>
          </a:xfrm>
          <a:prstGeom prst="rect">
            <a:avLst/>
          </a:prstGeom>
          <a:solidFill>
            <a:srgbClr val="C7C7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3" name="Slide Number Placeholder 102">
            <a:extLst>
              <a:ext uri="{FF2B5EF4-FFF2-40B4-BE49-F238E27FC236}">
                <a16:creationId xmlns:a16="http://schemas.microsoft.com/office/drawing/2014/main" id="{4FED7827-F95C-4EFA-80D2-4B870C359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83563" y="282575"/>
            <a:ext cx="698500" cy="3651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DC1AAFF-341A-4E71-9384-5ED6CA34CDA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grpSp>
        <p:nvGrpSpPr>
          <p:cNvPr id="1046" name="Group 2">
            <a:extLst>
              <a:ext uri="{FF2B5EF4-FFF2-40B4-BE49-F238E27FC236}">
                <a16:creationId xmlns:a16="http://schemas.microsoft.com/office/drawing/2014/main" id="{334209C0-7DF8-40B3-975D-970D14C15C91}"/>
              </a:ext>
            </a:extLst>
          </p:cNvPr>
          <p:cNvGrpSpPr>
            <a:grpSpLocks/>
          </p:cNvGrpSpPr>
          <p:nvPr/>
        </p:nvGrpSpPr>
        <p:grpSpPr bwMode="auto">
          <a:xfrm>
            <a:off x="3692525" y="382588"/>
            <a:ext cx="1771650" cy="771525"/>
            <a:chOff x="3692160" y="382588"/>
            <a:chExt cx="1772379" cy="771001"/>
          </a:xfrm>
        </p:grpSpPr>
        <p:sp>
          <p:nvSpPr>
            <p:cNvPr id="1051" name="Rectangle 171">
              <a:extLst>
                <a:ext uri="{FF2B5EF4-FFF2-40B4-BE49-F238E27FC236}">
                  <a16:creationId xmlns:a16="http://schemas.microsoft.com/office/drawing/2014/main" id="{378ED1E0-4B4C-4FF1-B7E2-D35CECBECCA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378242" y="382588"/>
              <a:ext cx="400215" cy="3870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1052" name="Freeform 172">
              <a:extLst>
                <a:ext uri="{FF2B5EF4-FFF2-40B4-BE49-F238E27FC236}">
                  <a16:creationId xmlns:a16="http://schemas.microsoft.com/office/drawing/2014/main" id="{184BEC5A-004A-4B5B-9C72-A2368766B8F2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378595" y="382588"/>
              <a:ext cx="399508" cy="386497"/>
            </a:xfrm>
            <a:custGeom>
              <a:avLst/>
              <a:gdLst>
                <a:gd name="T0" fmla="*/ 2147483646 w 401"/>
                <a:gd name="T1" fmla="*/ 2147483646 h 388"/>
                <a:gd name="T2" fmla="*/ 2147483646 w 401"/>
                <a:gd name="T3" fmla="*/ 2147483646 h 388"/>
                <a:gd name="T4" fmla="*/ 2147483646 w 401"/>
                <a:gd name="T5" fmla="*/ 2147483646 h 388"/>
                <a:gd name="T6" fmla="*/ 2147483646 w 401"/>
                <a:gd name="T7" fmla="*/ 2147483646 h 388"/>
                <a:gd name="T8" fmla="*/ 2147483646 w 401"/>
                <a:gd name="T9" fmla="*/ 0 h 388"/>
                <a:gd name="T10" fmla="*/ 2147483646 w 401"/>
                <a:gd name="T11" fmla="*/ 2147483646 h 388"/>
                <a:gd name="T12" fmla="*/ 2147483646 w 401"/>
                <a:gd name="T13" fmla="*/ 2147483646 h 388"/>
                <a:gd name="T14" fmla="*/ 2147483646 w 401"/>
                <a:gd name="T15" fmla="*/ 0 h 388"/>
                <a:gd name="T16" fmla="*/ 2147483646 w 401"/>
                <a:gd name="T17" fmla="*/ 2147483646 h 388"/>
                <a:gd name="T18" fmla="*/ 2147483646 w 401"/>
                <a:gd name="T19" fmla="*/ 2147483646 h 388"/>
                <a:gd name="T20" fmla="*/ 2147483646 w 401"/>
                <a:gd name="T21" fmla="*/ 2147483646 h 388"/>
                <a:gd name="T22" fmla="*/ 2147483646 w 401"/>
                <a:gd name="T23" fmla="*/ 2147483646 h 388"/>
                <a:gd name="T24" fmla="*/ 2147483646 w 401"/>
                <a:gd name="T25" fmla="*/ 2147483646 h 388"/>
                <a:gd name="T26" fmla="*/ 2147483646 w 401"/>
                <a:gd name="T27" fmla="*/ 2147483646 h 388"/>
                <a:gd name="T28" fmla="*/ 2147483646 w 401"/>
                <a:gd name="T29" fmla="*/ 2147483646 h 388"/>
                <a:gd name="T30" fmla="*/ 2147483646 w 401"/>
                <a:gd name="T31" fmla="*/ 2147483646 h 388"/>
                <a:gd name="T32" fmla="*/ 2147483646 w 401"/>
                <a:gd name="T33" fmla="*/ 2147483646 h 388"/>
                <a:gd name="T34" fmla="*/ 2147483646 w 401"/>
                <a:gd name="T35" fmla="*/ 2147483646 h 388"/>
                <a:gd name="T36" fmla="*/ 2147483646 w 401"/>
                <a:gd name="T37" fmla="*/ 2147483646 h 388"/>
                <a:gd name="T38" fmla="*/ 2147483646 w 401"/>
                <a:gd name="T39" fmla="*/ 2147483646 h 388"/>
                <a:gd name="T40" fmla="*/ 2147483646 w 401"/>
                <a:gd name="T41" fmla="*/ 2147483646 h 388"/>
                <a:gd name="T42" fmla="*/ 2147483646 w 401"/>
                <a:gd name="T43" fmla="*/ 2147483646 h 388"/>
                <a:gd name="T44" fmla="*/ 2147483646 w 401"/>
                <a:gd name="T45" fmla="*/ 2147483646 h 388"/>
                <a:gd name="T46" fmla="*/ 2147483646 w 401"/>
                <a:gd name="T47" fmla="*/ 2147483646 h 388"/>
                <a:gd name="T48" fmla="*/ 2147483646 w 401"/>
                <a:gd name="T49" fmla="*/ 2147483646 h 388"/>
                <a:gd name="T50" fmla="*/ 2147483646 w 401"/>
                <a:gd name="T51" fmla="*/ 2147483646 h 388"/>
                <a:gd name="T52" fmla="*/ 0 w 401"/>
                <a:gd name="T53" fmla="*/ 2147483646 h 388"/>
                <a:gd name="T54" fmla="*/ 2147483646 w 401"/>
                <a:gd name="T55" fmla="*/ 0 h 388"/>
                <a:gd name="T56" fmla="*/ 2147483646 w 401"/>
                <a:gd name="T57" fmla="*/ 2147483646 h 388"/>
                <a:gd name="T58" fmla="*/ 2147483646 w 401"/>
                <a:gd name="T59" fmla="*/ 2147483646 h 388"/>
                <a:gd name="T60" fmla="*/ 2147483646 w 401"/>
                <a:gd name="T61" fmla="*/ 2147483646 h 388"/>
                <a:gd name="T62" fmla="*/ 2147483646 w 401"/>
                <a:gd name="T63" fmla="*/ 2147483646 h 388"/>
                <a:gd name="T64" fmla="*/ 2147483646 w 401"/>
                <a:gd name="T65" fmla="*/ 2147483646 h 388"/>
                <a:gd name="T66" fmla="*/ 2147483646 w 401"/>
                <a:gd name="T67" fmla="*/ 2147483646 h 388"/>
                <a:gd name="T68" fmla="*/ 2147483646 w 401"/>
                <a:gd name="T69" fmla="*/ 2147483646 h 388"/>
                <a:gd name="T70" fmla="*/ 2147483646 w 401"/>
                <a:gd name="T71" fmla="*/ 2147483646 h 388"/>
                <a:gd name="T72" fmla="*/ 2147483646 w 401"/>
                <a:gd name="T73" fmla="*/ 2147483646 h 388"/>
                <a:gd name="T74" fmla="*/ 2147483646 w 401"/>
                <a:gd name="T75" fmla="*/ 2147483646 h 388"/>
                <a:gd name="T76" fmla="*/ 2147483646 w 401"/>
                <a:gd name="T77" fmla="*/ 2147483646 h 388"/>
                <a:gd name="T78" fmla="*/ 2147483646 w 401"/>
                <a:gd name="T79" fmla="*/ 2147483646 h 38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01" h="388">
                  <a:moveTo>
                    <a:pt x="351" y="388"/>
                  </a:moveTo>
                  <a:lnTo>
                    <a:pt x="285" y="388"/>
                  </a:lnTo>
                  <a:lnTo>
                    <a:pt x="322" y="366"/>
                  </a:lnTo>
                  <a:lnTo>
                    <a:pt x="297" y="324"/>
                  </a:lnTo>
                  <a:lnTo>
                    <a:pt x="346" y="294"/>
                  </a:lnTo>
                  <a:lnTo>
                    <a:pt x="378" y="347"/>
                  </a:lnTo>
                  <a:lnTo>
                    <a:pt x="340" y="370"/>
                  </a:lnTo>
                  <a:lnTo>
                    <a:pt x="351" y="388"/>
                  </a:lnTo>
                  <a:close/>
                  <a:moveTo>
                    <a:pt x="356" y="0"/>
                  </a:moveTo>
                  <a:lnTo>
                    <a:pt x="401" y="0"/>
                  </a:lnTo>
                  <a:lnTo>
                    <a:pt x="401" y="135"/>
                  </a:lnTo>
                  <a:lnTo>
                    <a:pt x="387" y="143"/>
                  </a:lnTo>
                  <a:lnTo>
                    <a:pt x="353" y="88"/>
                  </a:lnTo>
                  <a:lnTo>
                    <a:pt x="394" y="64"/>
                  </a:lnTo>
                  <a:lnTo>
                    <a:pt x="356" y="0"/>
                  </a:lnTo>
                  <a:close/>
                  <a:moveTo>
                    <a:pt x="338" y="0"/>
                  </a:moveTo>
                  <a:lnTo>
                    <a:pt x="374" y="59"/>
                  </a:lnTo>
                  <a:lnTo>
                    <a:pt x="333" y="83"/>
                  </a:lnTo>
                  <a:lnTo>
                    <a:pt x="382" y="164"/>
                  </a:lnTo>
                  <a:lnTo>
                    <a:pt x="401" y="152"/>
                  </a:lnTo>
                  <a:lnTo>
                    <a:pt x="401" y="388"/>
                  </a:lnTo>
                  <a:lnTo>
                    <a:pt x="369" y="388"/>
                  </a:lnTo>
                  <a:lnTo>
                    <a:pt x="362" y="376"/>
                  </a:lnTo>
                  <a:lnTo>
                    <a:pt x="399" y="353"/>
                  </a:lnTo>
                  <a:lnTo>
                    <a:pt x="351" y="274"/>
                  </a:lnTo>
                  <a:lnTo>
                    <a:pt x="276" y="319"/>
                  </a:lnTo>
                  <a:lnTo>
                    <a:pt x="301" y="360"/>
                  </a:lnTo>
                  <a:lnTo>
                    <a:pt x="254" y="388"/>
                  </a:lnTo>
                  <a:lnTo>
                    <a:pt x="234" y="388"/>
                  </a:lnTo>
                  <a:lnTo>
                    <a:pt x="227" y="374"/>
                  </a:lnTo>
                  <a:lnTo>
                    <a:pt x="258" y="355"/>
                  </a:lnTo>
                  <a:lnTo>
                    <a:pt x="230" y="311"/>
                  </a:lnTo>
                  <a:lnTo>
                    <a:pt x="201" y="330"/>
                  </a:lnTo>
                  <a:lnTo>
                    <a:pt x="189" y="311"/>
                  </a:lnTo>
                  <a:lnTo>
                    <a:pt x="220" y="293"/>
                  </a:lnTo>
                  <a:lnTo>
                    <a:pt x="195" y="250"/>
                  </a:lnTo>
                  <a:lnTo>
                    <a:pt x="164" y="268"/>
                  </a:lnTo>
                  <a:lnTo>
                    <a:pt x="151" y="247"/>
                  </a:lnTo>
                  <a:lnTo>
                    <a:pt x="210" y="211"/>
                  </a:lnTo>
                  <a:lnTo>
                    <a:pt x="235" y="253"/>
                  </a:lnTo>
                  <a:lnTo>
                    <a:pt x="312" y="206"/>
                  </a:lnTo>
                  <a:lnTo>
                    <a:pt x="263" y="125"/>
                  </a:lnTo>
                  <a:lnTo>
                    <a:pt x="226" y="148"/>
                  </a:lnTo>
                  <a:lnTo>
                    <a:pt x="190" y="89"/>
                  </a:lnTo>
                  <a:lnTo>
                    <a:pt x="209" y="77"/>
                  </a:lnTo>
                  <a:lnTo>
                    <a:pt x="229" y="109"/>
                  </a:lnTo>
                  <a:lnTo>
                    <a:pt x="273" y="83"/>
                  </a:lnTo>
                  <a:lnTo>
                    <a:pt x="253" y="51"/>
                  </a:lnTo>
                  <a:lnTo>
                    <a:pt x="273" y="39"/>
                  </a:lnTo>
                  <a:lnTo>
                    <a:pt x="292" y="71"/>
                  </a:lnTo>
                  <a:lnTo>
                    <a:pt x="337" y="45"/>
                  </a:lnTo>
                  <a:lnTo>
                    <a:pt x="316" y="13"/>
                  </a:lnTo>
                  <a:lnTo>
                    <a:pt x="338" y="0"/>
                  </a:lnTo>
                  <a:close/>
                  <a:moveTo>
                    <a:pt x="0" y="388"/>
                  </a:moveTo>
                  <a:lnTo>
                    <a:pt x="0" y="0"/>
                  </a:lnTo>
                  <a:lnTo>
                    <a:pt x="308" y="0"/>
                  </a:lnTo>
                  <a:lnTo>
                    <a:pt x="296" y="7"/>
                  </a:lnTo>
                  <a:lnTo>
                    <a:pt x="315" y="40"/>
                  </a:lnTo>
                  <a:lnTo>
                    <a:pt x="298" y="51"/>
                  </a:lnTo>
                  <a:lnTo>
                    <a:pt x="278" y="18"/>
                  </a:lnTo>
                  <a:lnTo>
                    <a:pt x="232" y="45"/>
                  </a:lnTo>
                  <a:lnTo>
                    <a:pt x="252" y="78"/>
                  </a:lnTo>
                  <a:lnTo>
                    <a:pt x="234" y="89"/>
                  </a:lnTo>
                  <a:lnTo>
                    <a:pt x="215" y="56"/>
                  </a:lnTo>
                  <a:lnTo>
                    <a:pt x="168" y="83"/>
                  </a:lnTo>
                  <a:lnTo>
                    <a:pt x="220" y="169"/>
                  </a:lnTo>
                  <a:lnTo>
                    <a:pt x="257" y="146"/>
                  </a:lnTo>
                  <a:lnTo>
                    <a:pt x="290" y="201"/>
                  </a:lnTo>
                  <a:lnTo>
                    <a:pt x="241" y="231"/>
                  </a:lnTo>
                  <a:lnTo>
                    <a:pt x="216" y="189"/>
                  </a:lnTo>
                  <a:lnTo>
                    <a:pt x="129" y="242"/>
                  </a:lnTo>
                  <a:lnTo>
                    <a:pt x="158" y="290"/>
                  </a:lnTo>
                  <a:lnTo>
                    <a:pt x="189" y="272"/>
                  </a:lnTo>
                  <a:lnTo>
                    <a:pt x="198" y="287"/>
                  </a:lnTo>
                  <a:lnTo>
                    <a:pt x="168" y="306"/>
                  </a:lnTo>
                  <a:lnTo>
                    <a:pt x="195" y="352"/>
                  </a:lnTo>
                  <a:lnTo>
                    <a:pt x="226" y="333"/>
                  </a:lnTo>
                  <a:lnTo>
                    <a:pt x="236" y="351"/>
                  </a:lnTo>
                  <a:lnTo>
                    <a:pt x="205" y="368"/>
                  </a:lnTo>
                  <a:lnTo>
                    <a:pt x="216" y="388"/>
                  </a:lnTo>
                  <a:lnTo>
                    <a:pt x="0" y="388"/>
                  </a:lnTo>
                  <a:close/>
                </a:path>
              </a:pathLst>
            </a:custGeom>
            <a:solidFill>
              <a:srgbClr val="004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3" name="Freeform 173">
              <a:extLst>
                <a:ext uri="{FF2B5EF4-FFF2-40B4-BE49-F238E27FC236}">
                  <a16:creationId xmlns:a16="http://schemas.microsoft.com/office/drawing/2014/main" id="{62D6BF1C-5BE6-4C0F-8FA5-5C2C761838CB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692160" y="894597"/>
              <a:ext cx="1772379" cy="258992"/>
            </a:xfrm>
            <a:custGeom>
              <a:avLst/>
              <a:gdLst>
                <a:gd name="T0" fmla="*/ 2147483646 w 1492"/>
                <a:gd name="T1" fmla="*/ 2147483646 h 218"/>
                <a:gd name="T2" fmla="*/ 2147483646 w 1492"/>
                <a:gd name="T3" fmla="*/ 2147483646 h 218"/>
                <a:gd name="T4" fmla="*/ 2147483646 w 1492"/>
                <a:gd name="T5" fmla="*/ 2147483646 h 218"/>
                <a:gd name="T6" fmla="*/ 2147483646 w 1492"/>
                <a:gd name="T7" fmla="*/ 2147483646 h 218"/>
                <a:gd name="T8" fmla="*/ 2147483646 w 1492"/>
                <a:gd name="T9" fmla="*/ 2147483646 h 218"/>
                <a:gd name="T10" fmla="*/ 2147483646 w 1492"/>
                <a:gd name="T11" fmla="*/ 2147483646 h 218"/>
                <a:gd name="T12" fmla="*/ 2147483646 w 1492"/>
                <a:gd name="T13" fmla="*/ 2147483646 h 218"/>
                <a:gd name="T14" fmla="*/ 2147483646 w 1492"/>
                <a:gd name="T15" fmla="*/ 2147483646 h 218"/>
                <a:gd name="T16" fmla="*/ 2147483646 w 1492"/>
                <a:gd name="T17" fmla="*/ 2147483646 h 218"/>
                <a:gd name="T18" fmla="*/ 2147483646 w 1492"/>
                <a:gd name="T19" fmla="*/ 2147483646 h 218"/>
                <a:gd name="T20" fmla="*/ 2147483646 w 1492"/>
                <a:gd name="T21" fmla="*/ 2147483646 h 218"/>
                <a:gd name="T22" fmla="*/ 2147483646 w 1492"/>
                <a:gd name="T23" fmla="*/ 2147483646 h 218"/>
                <a:gd name="T24" fmla="*/ 2147483646 w 1492"/>
                <a:gd name="T25" fmla="*/ 2147483646 h 218"/>
                <a:gd name="T26" fmla="*/ 2147483646 w 1492"/>
                <a:gd name="T27" fmla="*/ 2147483646 h 218"/>
                <a:gd name="T28" fmla="*/ 2147483646 w 1492"/>
                <a:gd name="T29" fmla="*/ 2147483646 h 218"/>
                <a:gd name="T30" fmla="*/ 2147483646 w 1492"/>
                <a:gd name="T31" fmla="*/ 2147483646 h 218"/>
                <a:gd name="T32" fmla="*/ 2147483646 w 1492"/>
                <a:gd name="T33" fmla="*/ 2147483646 h 218"/>
                <a:gd name="T34" fmla="*/ 2147483646 w 1492"/>
                <a:gd name="T35" fmla="*/ 2147483646 h 218"/>
                <a:gd name="T36" fmla="*/ 2147483646 w 1492"/>
                <a:gd name="T37" fmla="*/ 2147483646 h 218"/>
                <a:gd name="T38" fmla="*/ 2147483646 w 1492"/>
                <a:gd name="T39" fmla="*/ 2147483646 h 218"/>
                <a:gd name="T40" fmla="*/ 2147483646 w 1492"/>
                <a:gd name="T41" fmla="*/ 2147483646 h 218"/>
                <a:gd name="T42" fmla="*/ 2147483646 w 1492"/>
                <a:gd name="T43" fmla="*/ 2147483646 h 218"/>
                <a:gd name="T44" fmla="*/ 2147483646 w 1492"/>
                <a:gd name="T45" fmla="*/ 2147483646 h 218"/>
                <a:gd name="T46" fmla="*/ 2147483646 w 1492"/>
                <a:gd name="T47" fmla="*/ 2147483646 h 218"/>
                <a:gd name="T48" fmla="*/ 2147483646 w 1492"/>
                <a:gd name="T49" fmla="*/ 2147483646 h 218"/>
                <a:gd name="T50" fmla="*/ 2147483646 w 1492"/>
                <a:gd name="T51" fmla="*/ 2147483646 h 218"/>
                <a:gd name="T52" fmla="*/ 2147483646 w 1492"/>
                <a:gd name="T53" fmla="*/ 2147483646 h 218"/>
                <a:gd name="T54" fmla="*/ 2147483646 w 1492"/>
                <a:gd name="T55" fmla="*/ 2147483646 h 218"/>
                <a:gd name="T56" fmla="*/ 2147483646 w 1492"/>
                <a:gd name="T57" fmla="*/ 2147483646 h 218"/>
                <a:gd name="T58" fmla="*/ 2147483646 w 1492"/>
                <a:gd name="T59" fmla="*/ 2147483646 h 218"/>
                <a:gd name="T60" fmla="*/ 2147483646 w 1492"/>
                <a:gd name="T61" fmla="*/ 2147483646 h 218"/>
                <a:gd name="T62" fmla="*/ 2147483646 w 1492"/>
                <a:gd name="T63" fmla="*/ 2147483646 h 218"/>
                <a:gd name="T64" fmla="*/ 2147483646 w 1492"/>
                <a:gd name="T65" fmla="*/ 2147483646 h 218"/>
                <a:gd name="T66" fmla="*/ 2147483646 w 1492"/>
                <a:gd name="T67" fmla="*/ 2147483646 h 218"/>
                <a:gd name="T68" fmla="*/ 2147483646 w 1492"/>
                <a:gd name="T69" fmla="*/ 2147483646 h 218"/>
                <a:gd name="T70" fmla="*/ 2147483646 w 1492"/>
                <a:gd name="T71" fmla="*/ 2147483646 h 218"/>
                <a:gd name="T72" fmla="*/ 2147483646 w 1492"/>
                <a:gd name="T73" fmla="*/ 0 h 218"/>
                <a:gd name="T74" fmla="*/ 2147483646 w 1492"/>
                <a:gd name="T75" fmla="*/ 2147483646 h 218"/>
                <a:gd name="T76" fmla="*/ 2147483646 w 1492"/>
                <a:gd name="T77" fmla="*/ 2147483646 h 218"/>
                <a:gd name="T78" fmla="*/ 2147483646 w 1492"/>
                <a:gd name="T79" fmla="*/ 2147483646 h 218"/>
                <a:gd name="T80" fmla="*/ 2147483646 w 1492"/>
                <a:gd name="T81" fmla="*/ 2147483646 h 218"/>
                <a:gd name="T82" fmla="*/ 2147483646 w 1492"/>
                <a:gd name="T83" fmla="*/ 2147483646 h 218"/>
                <a:gd name="T84" fmla="*/ 2147483646 w 1492"/>
                <a:gd name="T85" fmla="*/ 2147483646 h 218"/>
                <a:gd name="T86" fmla="*/ 2147483646 w 1492"/>
                <a:gd name="T87" fmla="*/ 2147483646 h 218"/>
                <a:gd name="T88" fmla="*/ 2147483646 w 1492"/>
                <a:gd name="T89" fmla="*/ 2147483646 h 218"/>
                <a:gd name="T90" fmla="*/ 2147483646 w 1492"/>
                <a:gd name="T91" fmla="*/ 2147483646 h 218"/>
                <a:gd name="T92" fmla="*/ 2147483646 w 1492"/>
                <a:gd name="T93" fmla="*/ 2147483646 h 218"/>
                <a:gd name="T94" fmla="*/ 2147483646 w 1492"/>
                <a:gd name="T95" fmla="*/ 2147483646 h 218"/>
                <a:gd name="T96" fmla="*/ 2147483646 w 1492"/>
                <a:gd name="T97" fmla="*/ 2147483646 h 218"/>
                <a:gd name="T98" fmla="*/ 2147483646 w 1492"/>
                <a:gd name="T99" fmla="*/ 2147483646 h 218"/>
                <a:gd name="T100" fmla="*/ 2147483646 w 1492"/>
                <a:gd name="T101" fmla="*/ 2147483646 h 218"/>
                <a:gd name="T102" fmla="*/ 2147483646 w 1492"/>
                <a:gd name="T103" fmla="*/ 2147483646 h 218"/>
                <a:gd name="T104" fmla="*/ 2147483646 w 1492"/>
                <a:gd name="T105" fmla="*/ 2147483646 h 218"/>
                <a:gd name="T106" fmla="*/ 2147483646 w 1492"/>
                <a:gd name="T107" fmla="*/ 2147483646 h 218"/>
                <a:gd name="T108" fmla="*/ 2147483646 w 1492"/>
                <a:gd name="T109" fmla="*/ 2147483646 h 218"/>
                <a:gd name="T110" fmla="*/ 2147483646 w 1492"/>
                <a:gd name="T111" fmla="*/ 2147483646 h 218"/>
                <a:gd name="T112" fmla="*/ 2147483646 w 1492"/>
                <a:gd name="T113" fmla="*/ 2147483646 h 218"/>
                <a:gd name="T114" fmla="*/ 2147483646 w 1492"/>
                <a:gd name="T115" fmla="*/ 2147483646 h 218"/>
                <a:gd name="T116" fmla="*/ 2147483646 w 1492"/>
                <a:gd name="T117" fmla="*/ 2147483646 h 218"/>
                <a:gd name="T118" fmla="*/ 2147483646 w 1492"/>
                <a:gd name="T119" fmla="*/ 2147483646 h 218"/>
                <a:gd name="T120" fmla="*/ 2147483646 w 1492"/>
                <a:gd name="T121" fmla="*/ 2147483646 h 218"/>
                <a:gd name="T122" fmla="*/ 2147483646 w 1492"/>
                <a:gd name="T123" fmla="*/ 2147483646 h 21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492" h="218">
                  <a:moveTo>
                    <a:pt x="1168" y="163"/>
                  </a:moveTo>
                  <a:cubicBezTo>
                    <a:pt x="1168" y="193"/>
                    <a:pt x="1168" y="193"/>
                    <a:pt x="1168" y="193"/>
                  </a:cubicBezTo>
                  <a:cubicBezTo>
                    <a:pt x="1168" y="211"/>
                    <a:pt x="1156" y="218"/>
                    <a:pt x="1145" y="218"/>
                  </a:cubicBezTo>
                  <a:cubicBezTo>
                    <a:pt x="1133" y="218"/>
                    <a:pt x="1122" y="210"/>
                    <a:pt x="1122" y="194"/>
                  </a:cubicBezTo>
                  <a:cubicBezTo>
                    <a:pt x="1122" y="163"/>
                    <a:pt x="1122" y="163"/>
                    <a:pt x="1122" y="163"/>
                  </a:cubicBezTo>
                  <a:cubicBezTo>
                    <a:pt x="1128" y="163"/>
                    <a:pt x="1128" y="163"/>
                    <a:pt x="1128" y="163"/>
                  </a:cubicBezTo>
                  <a:cubicBezTo>
                    <a:pt x="1128" y="194"/>
                    <a:pt x="1128" y="194"/>
                    <a:pt x="1128" y="194"/>
                  </a:cubicBezTo>
                  <a:cubicBezTo>
                    <a:pt x="1128" y="207"/>
                    <a:pt x="1136" y="213"/>
                    <a:pt x="1145" y="213"/>
                  </a:cubicBezTo>
                  <a:cubicBezTo>
                    <a:pt x="1154" y="213"/>
                    <a:pt x="1162" y="207"/>
                    <a:pt x="1162" y="193"/>
                  </a:cubicBezTo>
                  <a:cubicBezTo>
                    <a:pt x="1162" y="163"/>
                    <a:pt x="1162" y="163"/>
                    <a:pt x="1162" y="163"/>
                  </a:cubicBezTo>
                  <a:lnTo>
                    <a:pt x="1168" y="163"/>
                  </a:lnTo>
                  <a:close/>
                  <a:moveTo>
                    <a:pt x="1083" y="212"/>
                  </a:moveTo>
                  <a:cubicBezTo>
                    <a:pt x="1109" y="212"/>
                    <a:pt x="1109" y="212"/>
                    <a:pt x="1109" y="212"/>
                  </a:cubicBezTo>
                  <a:cubicBezTo>
                    <a:pt x="1109" y="218"/>
                    <a:pt x="1109" y="218"/>
                    <a:pt x="1109" y="218"/>
                  </a:cubicBezTo>
                  <a:cubicBezTo>
                    <a:pt x="1077" y="218"/>
                    <a:pt x="1077" y="218"/>
                    <a:pt x="1077" y="218"/>
                  </a:cubicBezTo>
                  <a:cubicBezTo>
                    <a:pt x="1077" y="163"/>
                    <a:pt x="1077" y="163"/>
                    <a:pt x="1077" y="163"/>
                  </a:cubicBezTo>
                  <a:cubicBezTo>
                    <a:pt x="1083" y="163"/>
                    <a:pt x="1083" y="163"/>
                    <a:pt x="1083" y="163"/>
                  </a:cubicBezTo>
                  <a:lnTo>
                    <a:pt x="1083" y="212"/>
                  </a:lnTo>
                  <a:close/>
                  <a:moveTo>
                    <a:pt x="1057" y="163"/>
                  </a:moveTo>
                  <a:cubicBezTo>
                    <a:pt x="1057" y="193"/>
                    <a:pt x="1057" y="193"/>
                    <a:pt x="1057" y="193"/>
                  </a:cubicBezTo>
                  <a:cubicBezTo>
                    <a:pt x="1057" y="211"/>
                    <a:pt x="1046" y="218"/>
                    <a:pt x="1034" y="218"/>
                  </a:cubicBezTo>
                  <a:cubicBezTo>
                    <a:pt x="1022" y="218"/>
                    <a:pt x="1012" y="210"/>
                    <a:pt x="1012" y="194"/>
                  </a:cubicBezTo>
                  <a:cubicBezTo>
                    <a:pt x="1012" y="163"/>
                    <a:pt x="1012" y="163"/>
                    <a:pt x="1012" y="163"/>
                  </a:cubicBezTo>
                  <a:cubicBezTo>
                    <a:pt x="1018" y="163"/>
                    <a:pt x="1018" y="163"/>
                    <a:pt x="1018" y="163"/>
                  </a:cubicBezTo>
                  <a:cubicBezTo>
                    <a:pt x="1018" y="194"/>
                    <a:pt x="1018" y="194"/>
                    <a:pt x="1018" y="194"/>
                  </a:cubicBezTo>
                  <a:cubicBezTo>
                    <a:pt x="1018" y="207"/>
                    <a:pt x="1026" y="213"/>
                    <a:pt x="1034" y="213"/>
                  </a:cubicBezTo>
                  <a:cubicBezTo>
                    <a:pt x="1043" y="213"/>
                    <a:pt x="1051" y="207"/>
                    <a:pt x="1051" y="193"/>
                  </a:cubicBezTo>
                  <a:cubicBezTo>
                    <a:pt x="1051" y="163"/>
                    <a:pt x="1051" y="163"/>
                    <a:pt x="1051" y="163"/>
                  </a:cubicBezTo>
                  <a:lnTo>
                    <a:pt x="1057" y="163"/>
                  </a:lnTo>
                  <a:close/>
                  <a:moveTo>
                    <a:pt x="966" y="169"/>
                  </a:moveTo>
                  <a:cubicBezTo>
                    <a:pt x="953" y="169"/>
                    <a:pt x="943" y="178"/>
                    <a:pt x="943" y="191"/>
                  </a:cubicBezTo>
                  <a:cubicBezTo>
                    <a:pt x="943" y="203"/>
                    <a:pt x="953" y="213"/>
                    <a:pt x="966" y="213"/>
                  </a:cubicBezTo>
                  <a:cubicBezTo>
                    <a:pt x="978" y="213"/>
                    <a:pt x="988" y="203"/>
                    <a:pt x="988" y="191"/>
                  </a:cubicBezTo>
                  <a:cubicBezTo>
                    <a:pt x="988" y="178"/>
                    <a:pt x="978" y="169"/>
                    <a:pt x="966" y="169"/>
                  </a:cubicBezTo>
                  <a:close/>
                  <a:moveTo>
                    <a:pt x="966" y="218"/>
                  </a:moveTo>
                  <a:cubicBezTo>
                    <a:pt x="950" y="218"/>
                    <a:pt x="937" y="206"/>
                    <a:pt x="937" y="191"/>
                  </a:cubicBezTo>
                  <a:cubicBezTo>
                    <a:pt x="937" y="175"/>
                    <a:pt x="950" y="163"/>
                    <a:pt x="966" y="163"/>
                  </a:cubicBezTo>
                  <a:cubicBezTo>
                    <a:pt x="982" y="163"/>
                    <a:pt x="994" y="175"/>
                    <a:pt x="994" y="191"/>
                  </a:cubicBezTo>
                  <a:cubicBezTo>
                    <a:pt x="994" y="206"/>
                    <a:pt x="982" y="218"/>
                    <a:pt x="966" y="218"/>
                  </a:cubicBezTo>
                  <a:close/>
                  <a:moveTo>
                    <a:pt x="910" y="170"/>
                  </a:moveTo>
                  <a:cubicBezTo>
                    <a:pt x="906" y="169"/>
                    <a:pt x="905" y="168"/>
                    <a:pt x="903" y="168"/>
                  </a:cubicBezTo>
                  <a:cubicBezTo>
                    <a:pt x="898" y="168"/>
                    <a:pt x="896" y="171"/>
                    <a:pt x="896" y="178"/>
                  </a:cubicBezTo>
                  <a:cubicBezTo>
                    <a:pt x="896" y="181"/>
                    <a:pt x="896" y="181"/>
                    <a:pt x="896" y="181"/>
                  </a:cubicBezTo>
                  <a:cubicBezTo>
                    <a:pt x="902" y="181"/>
                    <a:pt x="902" y="181"/>
                    <a:pt x="902" y="181"/>
                  </a:cubicBezTo>
                  <a:cubicBezTo>
                    <a:pt x="902" y="186"/>
                    <a:pt x="902" y="186"/>
                    <a:pt x="902" y="186"/>
                  </a:cubicBezTo>
                  <a:cubicBezTo>
                    <a:pt x="896" y="186"/>
                    <a:pt x="896" y="186"/>
                    <a:pt x="896" y="186"/>
                  </a:cubicBezTo>
                  <a:cubicBezTo>
                    <a:pt x="896" y="218"/>
                    <a:pt x="896" y="218"/>
                    <a:pt x="896" y="218"/>
                  </a:cubicBezTo>
                  <a:cubicBezTo>
                    <a:pt x="890" y="218"/>
                    <a:pt x="890" y="218"/>
                    <a:pt x="890" y="218"/>
                  </a:cubicBezTo>
                  <a:cubicBezTo>
                    <a:pt x="890" y="186"/>
                    <a:pt x="890" y="186"/>
                    <a:pt x="890" y="186"/>
                  </a:cubicBezTo>
                  <a:cubicBezTo>
                    <a:pt x="884" y="186"/>
                    <a:pt x="884" y="186"/>
                    <a:pt x="884" y="186"/>
                  </a:cubicBezTo>
                  <a:cubicBezTo>
                    <a:pt x="884" y="181"/>
                    <a:pt x="884" y="181"/>
                    <a:pt x="884" y="181"/>
                  </a:cubicBezTo>
                  <a:cubicBezTo>
                    <a:pt x="890" y="181"/>
                    <a:pt x="890" y="181"/>
                    <a:pt x="890" y="181"/>
                  </a:cubicBezTo>
                  <a:cubicBezTo>
                    <a:pt x="890" y="177"/>
                    <a:pt x="890" y="177"/>
                    <a:pt x="890" y="177"/>
                  </a:cubicBezTo>
                  <a:cubicBezTo>
                    <a:pt x="890" y="167"/>
                    <a:pt x="897" y="163"/>
                    <a:pt x="903" y="163"/>
                  </a:cubicBezTo>
                  <a:cubicBezTo>
                    <a:pt x="905" y="163"/>
                    <a:pt x="907" y="163"/>
                    <a:pt x="910" y="164"/>
                  </a:cubicBezTo>
                  <a:lnTo>
                    <a:pt x="910" y="170"/>
                  </a:lnTo>
                  <a:close/>
                  <a:moveTo>
                    <a:pt x="852" y="186"/>
                  </a:moveTo>
                  <a:cubicBezTo>
                    <a:pt x="845" y="186"/>
                    <a:pt x="840" y="192"/>
                    <a:pt x="840" y="200"/>
                  </a:cubicBezTo>
                  <a:cubicBezTo>
                    <a:pt x="840" y="207"/>
                    <a:pt x="845" y="213"/>
                    <a:pt x="852" y="213"/>
                  </a:cubicBezTo>
                  <a:cubicBezTo>
                    <a:pt x="859" y="213"/>
                    <a:pt x="865" y="207"/>
                    <a:pt x="865" y="200"/>
                  </a:cubicBezTo>
                  <a:cubicBezTo>
                    <a:pt x="865" y="192"/>
                    <a:pt x="859" y="186"/>
                    <a:pt x="852" y="186"/>
                  </a:cubicBezTo>
                  <a:close/>
                  <a:moveTo>
                    <a:pt x="852" y="218"/>
                  </a:moveTo>
                  <a:cubicBezTo>
                    <a:pt x="842" y="218"/>
                    <a:pt x="834" y="210"/>
                    <a:pt x="834" y="200"/>
                  </a:cubicBezTo>
                  <a:cubicBezTo>
                    <a:pt x="834" y="189"/>
                    <a:pt x="842" y="181"/>
                    <a:pt x="852" y="181"/>
                  </a:cubicBezTo>
                  <a:cubicBezTo>
                    <a:pt x="863" y="181"/>
                    <a:pt x="871" y="189"/>
                    <a:pt x="871" y="200"/>
                  </a:cubicBezTo>
                  <a:cubicBezTo>
                    <a:pt x="871" y="210"/>
                    <a:pt x="863" y="218"/>
                    <a:pt x="852" y="218"/>
                  </a:cubicBezTo>
                  <a:close/>
                  <a:moveTo>
                    <a:pt x="788" y="189"/>
                  </a:moveTo>
                  <a:cubicBezTo>
                    <a:pt x="788" y="218"/>
                    <a:pt x="788" y="218"/>
                    <a:pt x="788" y="218"/>
                  </a:cubicBezTo>
                  <a:cubicBezTo>
                    <a:pt x="782" y="218"/>
                    <a:pt x="782" y="218"/>
                    <a:pt x="782" y="218"/>
                  </a:cubicBezTo>
                  <a:cubicBezTo>
                    <a:pt x="782" y="189"/>
                    <a:pt x="782" y="189"/>
                    <a:pt x="782" y="189"/>
                  </a:cubicBezTo>
                  <a:cubicBezTo>
                    <a:pt x="760" y="163"/>
                    <a:pt x="760" y="163"/>
                    <a:pt x="760" y="163"/>
                  </a:cubicBezTo>
                  <a:cubicBezTo>
                    <a:pt x="768" y="163"/>
                    <a:pt x="768" y="163"/>
                    <a:pt x="768" y="163"/>
                  </a:cubicBezTo>
                  <a:cubicBezTo>
                    <a:pt x="785" y="184"/>
                    <a:pt x="785" y="184"/>
                    <a:pt x="785" y="184"/>
                  </a:cubicBezTo>
                  <a:cubicBezTo>
                    <a:pt x="802" y="163"/>
                    <a:pt x="802" y="163"/>
                    <a:pt x="802" y="163"/>
                  </a:cubicBezTo>
                  <a:cubicBezTo>
                    <a:pt x="809" y="163"/>
                    <a:pt x="809" y="163"/>
                    <a:pt x="809" y="163"/>
                  </a:cubicBezTo>
                  <a:lnTo>
                    <a:pt x="788" y="189"/>
                  </a:lnTo>
                  <a:close/>
                  <a:moveTo>
                    <a:pt x="753" y="169"/>
                  </a:moveTo>
                  <a:cubicBezTo>
                    <a:pt x="733" y="169"/>
                    <a:pt x="733" y="169"/>
                    <a:pt x="733" y="169"/>
                  </a:cubicBezTo>
                  <a:cubicBezTo>
                    <a:pt x="733" y="218"/>
                    <a:pt x="733" y="218"/>
                    <a:pt x="733" y="218"/>
                  </a:cubicBezTo>
                  <a:cubicBezTo>
                    <a:pt x="727" y="218"/>
                    <a:pt x="727" y="218"/>
                    <a:pt x="727" y="218"/>
                  </a:cubicBezTo>
                  <a:cubicBezTo>
                    <a:pt x="727" y="169"/>
                    <a:pt x="727" y="169"/>
                    <a:pt x="727" y="169"/>
                  </a:cubicBezTo>
                  <a:cubicBezTo>
                    <a:pt x="707" y="169"/>
                    <a:pt x="707" y="169"/>
                    <a:pt x="707" y="169"/>
                  </a:cubicBezTo>
                  <a:cubicBezTo>
                    <a:pt x="707" y="163"/>
                    <a:pt x="707" y="163"/>
                    <a:pt x="707" y="163"/>
                  </a:cubicBezTo>
                  <a:cubicBezTo>
                    <a:pt x="753" y="163"/>
                    <a:pt x="753" y="163"/>
                    <a:pt x="753" y="163"/>
                  </a:cubicBezTo>
                  <a:lnTo>
                    <a:pt x="753" y="169"/>
                  </a:lnTo>
                  <a:close/>
                  <a:moveTo>
                    <a:pt x="693" y="218"/>
                  </a:moveTo>
                  <a:cubicBezTo>
                    <a:pt x="687" y="218"/>
                    <a:pt x="687" y="218"/>
                    <a:pt x="687" y="218"/>
                  </a:cubicBezTo>
                  <a:cubicBezTo>
                    <a:pt x="687" y="163"/>
                    <a:pt x="687" y="163"/>
                    <a:pt x="687" y="163"/>
                  </a:cubicBezTo>
                  <a:cubicBezTo>
                    <a:pt x="693" y="163"/>
                    <a:pt x="693" y="163"/>
                    <a:pt x="693" y="163"/>
                  </a:cubicBezTo>
                  <a:lnTo>
                    <a:pt x="693" y="218"/>
                  </a:lnTo>
                  <a:close/>
                  <a:moveTo>
                    <a:pt x="667" y="173"/>
                  </a:moveTo>
                  <a:cubicBezTo>
                    <a:pt x="666" y="172"/>
                    <a:pt x="666" y="172"/>
                    <a:pt x="666" y="172"/>
                  </a:cubicBezTo>
                  <a:cubicBezTo>
                    <a:pt x="660" y="169"/>
                    <a:pt x="658" y="169"/>
                    <a:pt x="654" y="169"/>
                  </a:cubicBezTo>
                  <a:cubicBezTo>
                    <a:pt x="649" y="169"/>
                    <a:pt x="644" y="172"/>
                    <a:pt x="644" y="177"/>
                  </a:cubicBezTo>
                  <a:cubicBezTo>
                    <a:pt x="644" y="181"/>
                    <a:pt x="646" y="182"/>
                    <a:pt x="648" y="184"/>
                  </a:cubicBezTo>
                  <a:cubicBezTo>
                    <a:pt x="649" y="185"/>
                    <a:pt x="650" y="185"/>
                    <a:pt x="652" y="186"/>
                  </a:cubicBezTo>
                  <a:cubicBezTo>
                    <a:pt x="653" y="187"/>
                    <a:pt x="655" y="187"/>
                    <a:pt x="656" y="188"/>
                  </a:cubicBezTo>
                  <a:cubicBezTo>
                    <a:pt x="662" y="190"/>
                    <a:pt x="669" y="193"/>
                    <a:pt x="669" y="203"/>
                  </a:cubicBezTo>
                  <a:cubicBezTo>
                    <a:pt x="669" y="212"/>
                    <a:pt x="662" y="218"/>
                    <a:pt x="653" y="218"/>
                  </a:cubicBezTo>
                  <a:cubicBezTo>
                    <a:pt x="649" y="218"/>
                    <a:pt x="644" y="217"/>
                    <a:pt x="639" y="214"/>
                  </a:cubicBezTo>
                  <a:cubicBezTo>
                    <a:pt x="639" y="206"/>
                    <a:pt x="639" y="206"/>
                    <a:pt x="639" y="206"/>
                  </a:cubicBezTo>
                  <a:cubicBezTo>
                    <a:pt x="640" y="207"/>
                    <a:pt x="640" y="207"/>
                    <a:pt x="640" y="207"/>
                  </a:cubicBezTo>
                  <a:cubicBezTo>
                    <a:pt x="646" y="211"/>
                    <a:pt x="649" y="213"/>
                    <a:pt x="653" y="213"/>
                  </a:cubicBezTo>
                  <a:cubicBezTo>
                    <a:pt x="659" y="213"/>
                    <a:pt x="663" y="208"/>
                    <a:pt x="663" y="203"/>
                  </a:cubicBezTo>
                  <a:cubicBezTo>
                    <a:pt x="663" y="200"/>
                    <a:pt x="661" y="198"/>
                    <a:pt x="659" y="196"/>
                  </a:cubicBezTo>
                  <a:cubicBezTo>
                    <a:pt x="658" y="195"/>
                    <a:pt x="657" y="195"/>
                    <a:pt x="656" y="194"/>
                  </a:cubicBezTo>
                  <a:cubicBezTo>
                    <a:pt x="654" y="193"/>
                    <a:pt x="653" y="193"/>
                    <a:pt x="651" y="192"/>
                  </a:cubicBezTo>
                  <a:cubicBezTo>
                    <a:pt x="645" y="190"/>
                    <a:pt x="638" y="187"/>
                    <a:pt x="638" y="178"/>
                  </a:cubicBezTo>
                  <a:cubicBezTo>
                    <a:pt x="638" y="169"/>
                    <a:pt x="645" y="163"/>
                    <a:pt x="654" y="163"/>
                  </a:cubicBezTo>
                  <a:cubicBezTo>
                    <a:pt x="658" y="163"/>
                    <a:pt x="662" y="164"/>
                    <a:pt x="667" y="166"/>
                  </a:cubicBezTo>
                  <a:lnTo>
                    <a:pt x="667" y="173"/>
                  </a:lnTo>
                  <a:close/>
                  <a:moveTo>
                    <a:pt x="592" y="187"/>
                  </a:moveTo>
                  <a:cubicBezTo>
                    <a:pt x="600" y="187"/>
                    <a:pt x="600" y="187"/>
                    <a:pt x="600" y="187"/>
                  </a:cubicBezTo>
                  <a:cubicBezTo>
                    <a:pt x="608" y="187"/>
                    <a:pt x="612" y="184"/>
                    <a:pt x="612" y="178"/>
                  </a:cubicBezTo>
                  <a:cubicBezTo>
                    <a:pt x="612" y="173"/>
                    <a:pt x="609" y="169"/>
                    <a:pt x="599" y="169"/>
                  </a:cubicBezTo>
                  <a:cubicBezTo>
                    <a:pt x="592" y="169"/>
                    <a:pt x="592" y="169"/>
                    <a:pt x="592" y="169"/>
                  </a:cubicBezTo>
                  <a:lnTo>
                    <a:pt x="592" y="187"/>
                  </a:lnTo>
                  <a:close/>
                  <a:moveTo>
                    <a:pt x="600" y="163"/>
                  </a:moveTo>
                  <a:cubicBezTo>
                    <a:pt x="614" y="163"/>
                    <a:pt x="619" y="170"/>
                    <a:pt x="619" y="178"/>
                  </a:cubicBezTo>
                  <a:cubicBezTo>
                    <a:pt x="619" y="184"/>
                    <a:pt x="616" y="188"/>
                    <a:pt x="610" y="191"/>
                  </a:cubicBezTo>
                  <a:cubicBezTo>
                    <a:pt x="612" y="193"/>
                    <a:pt x="614" y="195"/>
                    <a:pt x="615" y="198"/>
                  </a:cubicBezTo>
                  <a:cubicBezTo>
                    <a:pt x="628" y="218"/>
                    <a:pt x="628" y="218"/>
                    <a:pt x="628" y="218"/>
                  </a:cubicBezTo>
                  <a:cubicBezTo>
                    <a:pt x="621" y="218"/>
                    <a:pt x="621" y="218"/>
                    <a:pt x="621" y="218"/>
                  </a:cubicBezTo>
                  <a:cubicBezTo>
                    <a:pt x="612" y="203"/>
                    <a:pt x="612" y="203"/>
                    <a:pt x="612" y="203"/>
                  </a:cubicBezTo>
                  <a:cubicBezTo>
                    <a:pt x="606" y="193"/>
                    <a:pt x="604" y="193"/>
                    <a:pt x="598" y="193"/>
                  </a:cubicBezTo>
                  <a:cubicBezTo>
                    <a:pt x="592" y="193"/>
                    <a:pt x="592" y="193"/>
                    <a:pt x="592" y="193"/>
                  </a:cubicBezTo>
                  <a:cubicBezTo>
                    <a:pt x="592" y="218"/>
                    <a:pt x="592" y="218"/>
                    <a:pt x="592" y="218"/>
                  </a:cubicBezTo>
                  <a:cubicBezTo>
                    <a:pt x="586" y="218"/>
                    <a:pt x="586" y="218"/>
                    <a:pt x="586" y="218"/>
                  </a:cubicBezTo>
                  <a:cubicBezTo>
                    <a:pt x="586" y="163"/>
                    <a:pt x="586" y="163"/>
                    <a:pt x="586" y="163"/>
                  </a:cubicBezTo>
                  <a:lnTo>
                    <a:pt x="600" y="163"/>
                  </a:lnTo>
                  <a:close/>
                  <a:moveTo>
                    <a:pt x="568" y="169"/>
                  </a:moveTo>
                  <a:cubicBezTo>
                    <a:pt x="544" y="169"/>
                    <a:pt x="544" y="169"/>
                    <a:pt x="544" y="169"/>
                  </a:cubicBezTo>
                  <a:cubicBezTo>
                    <a:pt x="544" y="188"/>
                    <a:pt x="544" y="188"/>
                    <a:pt x="544" y="188"/>
                  </a:cubicBezTo>
                  <a:cubicBezTo>
                    <a:pt x="568" y="188"/>
                    <a:pt x="568" y="188"/>
                    <a:pt x="568" y="188"/>
                  </a:cubicBezTo>
                  <a:cubicBezTo>
                    <a:pt x="568" y="193"/>
                    <a:pt x="568" y="193"/>
                    <a:pt x="568" y="193"/>
                  </a:cubicBezTo>
                  <a:cubicBezTo>
                    <a:pt x="544" y="193"/>
                    <a:pt x="544" y="193"/>
                    <a:pt x="544" y="193"/>
                  </a:cubicBezTo>
                  <a:cubicBezTo>
                    <a:pt x="544" y="212"/>
                    <a:pt x="544" y="212"/>
                    <a:pt x="544" y="212"/>
                  </a:cubicBezTo>
                  <a:cubicBezTo>
                    <a:pt x="569" y="212"/>
                    <a:pt x="569" y="212"/>
                    <a:pt x="569" y="212"/>
                  </a:cubicBezTo>
                  <a:cubicBezTo>
                    <a:pt x="569" y="218"/>
                    <a:pt x="569" y="218"/>
                    <a:pt x="569" y="218"/>
                  </a:cubicBezTo>
                  <a:cubicBezTo>
                    <a:pt x="538" y="218"/>
                    <a:pt x="538" y="218"/>
                    <a:pt x="538" y="218"/>
                  </a:cubicBezTo>
                  <a:cubicBezTo>
                    <a:pt x="538" y="163"/>
                    <a:pt x="538" y="163"/>
                    <a:pt x="538" y="163"/>
                  </a:cubicBezTo>
                  <a:cubicBezTo>
                    <a:pt x="568" y="163"/>
                    <a:pt x="568" y="163"/>
                    <a:pt x="568" y="163"/>
                  </a:cubicBezTo>
                  <a:lnTo>
                    <a:pt x="568" y="169"/>
                  </a:lnTo>
                  <a:close/>
                  <a:moveTo>
                    <a:pt x="502" y="218"/>
                  </a:moveTo>
                  <a:cubicBezTo>
                    <a:pt x="499" y="218"/>
                    <a:pt x="499" y="218"/>
                    <a:pt x="499" y="218"/>
                  </a:cubicBezTo>
                  <a:cubicBezTo>
                    <a:pt x="476" y="163"/>
                    <a:pt x="476" y="163"/>
                    <a:pt x="476" y="163"/>
                  </a:cubicBezTo>
                  <a:cubicBezTo>
                    <a:pt x="483" y="163"/>
                    <a:pt x="483" y="163"/>
                    <a:pt x="483" y="163"/>
                  </a:cubicBezTo>
                  <a:cubicBezTo>
                    <a:pt x="501" y="206"/>
                    <a:pt x="501" y="206"/>
                    <a:pt x="501" y="206"/>
                  </a:cubicBezTo>
                  <a:cubicBezTo>
                    <a:pt x="518" y="163"/>
                    <a:pt x="518" y="163"/>
                    <a:pt x="518" y="163"/>
                  </a:cubicBezTo>
                  <a:cubicBezTo>
                    <a:pt x="525" y="163"/>
                    <a:pt x="525" y="163"/>
                    <a:pt x="525" y="163"/>
                  </a:cubicBezTo>
                  <a:lnTo>
                    <a:pt x="502" y="218"/>
                  </a:lnTo>
                  <a:close/>
                  <a:moveTo>
                    <a:pt x="463" y="218"/>
                  </a:moveTo>
                  <a:cubicBezTo>
                    <a:pt x="457" y="218"/>
                    <a:pt x="457" y="218"/>
                    <a:pt x="457" y="218"/>
                  </a:cubicBezTo>
                  <a:cubicBezTo>
                    <a:pt x="457" y="163"/>
                    <a:pt x="457" y="163"/>
                    <a:pt x="457" y="163"/>
                  </a:cubicBezTo>
                  <a:cubicBezTo>
                    <a:pt x="463" y="163"/>
                    <a:pt x="463" y="163"/>
                    <a:pt x="463" y="163"/>
                  </a:cubicBezTo>
                  <a:lnTo>
                    <a:pt x="463" y="218"/>
                  </a:lnTo>
                  <a:close/>
                  <a:moveTo>
                    <a:pt x="436" y="218"/>
                  </a:moveTo>
                  <a:cubicBezTo>
                    <a:pt x="431" y="218"/>
                    <a:pt x="431" y="218"/>
                    <a:pt x="431" y="218"/>
                  </a:cubicBezTo>
                  <a:cubicBezTo>
                    <a:pt x="393" y="174"/>
                    <a:pt x="393" y="174"/>
                    <a:pt x="393" y="174"/>
                  </a:cubicBezTo>
                  <a:cubicBezTo>
                    <a:pt x="393" y="218"/>
                    <a:pt x="393" y="218"/>
                    <a:pt x="393" y="218"/>
                  </a:cubicBezTo>
                  <a:cubicBezTo>
                    <a:pt x="387" y="218"/>
                    <a:pt x="387" y="218"/>
                    <a:pt x="387" y="218"/>
                  </a:cubicBezTo>
                  <a:cubicBezTo>
                    <a:pt x="387" y="163"/>
                    <a:pt x="387" y="163"/>
                    <a:pt x="387" y="163"/>
                  </a:cubicBezTo>
                  <a:cubicBezTo>
                    <a:pt x="392" y="163"/>
                    <a:pt x="392" y="163"/>
                    <a:pt x="392" y="163"/>
                  </a:cubicBezTo>
                  <a:cubicBezTo>
                    <a:pt x="430" y="207"/>
                    <a:pt x="430" y="207"/>
                    <a:pt x="430" y="207"/>
                  </a:cubicBezTo>
                  <a:cubicBezTo>
                    <a:pt x="430" y="163"/>
                    <a:pt x="430" y="163"/>
                    <a:pt x="430" y="163"/>
                  </a:cubicBezTo>
                  <a:cubicBezTo>
                    <a:pt x="436" y="163"/>
                    <a:pt x="436" y="163"/>
                    <a:pt x="436" y="163"/>
                  </a:cubicBezTo>
                  <a:lnTo>
                    <a:pt x="436" y="218"/>
                  </a:lnTo>
                  <a:close/>
                  <a:moveTo>
                    <a:pt x="370" y="163"/>
                  </a:moveTo>
                  <a:cubicBezTo>
                    <a:pt x="370" y="193"/>
                    <a:pt x="370" y="193"/>
                    <a:pt x="370" y="193"/>
                  </a:cubicBezTo>
                  <a:cubicBezTo>
                    <a:pt x="370" y="211"/>
                    <a:pt x="358" y="218"/>
                    <a:pt x="347" y="218"/>
                  </a:cubicBezTo>
                  <a:cubicBezTo>
                    <a:pt x="335" y="218"/>
                    <a:pt x="324" y="210"/>
                    <a:pt x="324" y="194"/>
                  </a:cubicBezTo>
                  <a:cubicBezTo>
                    <a:pt x="324" y="163"/>
                    <a:pt x="324" y="163"/>
                    <a:pt x="324" y="163"/>
                  </a:cubicBezTo>
                  <a:cubicBezTo>
                    <a:pt x="330" y="163"/>
                    <a:pt x="330" y="163"/>
                    <a:pt x="330" y="163"/>
                  </a:cubicBezTo>
                  <a:cubicBezTo>
                    <a:pt x="330" y="194"/>
                    <a:pt x="330" y="194"/>
                    <a:pt x="330" y="194"/>
                  </a:cubicBezTo>
                  <a:cubicBezTo>
                    <a:pt x="330" y="207"/>
                    <a:pt x="338" y="213"/>
                    <a:pt x="347" y="213"/>
                  </a:cubicBezTo>
                  <a:cubicBezTo>
                    <a:pt x="355" y="213"/>
                    <a:pt x="364" y="207"/>
                    <a:pt x="364" y="193"/>
                  </a:cubicBezTo>
                  <a:cubicBezTo>
                    <a:pt x="364" y="163"/>
                    <a:pt x="364" y="163"/>
                    <a:pt x="364" y="163"/>
                  </a:cubicBezTo>
                  <a:lnTo>
                    <a:pt x="370" y="163"/>
                  </a:lnTo>
                  <a:close/>
                  <a:moveTo>
                    <a:pt x="1483" y="56"/>
                  </a:moveTo>
                  <a:cubicBezTo>
                    <a:pt x="1483" y="83"/>
                    <a:pt x="1462" y="104"/>
                    <a:pt x="1435" y="104"/>
                  </a:cubicBezTo>
                  <a:cubicBezTo>
                    <a:pt x="1407" y="104"/>
                    <a:pt x="1386" y="83"/>
                    <a:pt x="1386" y="56"/>
                  </a:cubicBezTo>
                  <a:cubicBezTo>
                    <a:pt x="1386" y="29"/>
                    <a:pt x="1407" y="8"/>
                    <a:pt x="1435" y="8"/>
                  </a:cubicBezTo>
                  <a:cubicBezTo>
                    <a:pt x="1462" y="8"/>
                    <a:pt x="1483" y="29"/>
                    <a:pt x="1483" y="56"/>
                  </a:cubicBezTo>
                  <a:close/>
                  <a:moveTo>
                    <a:pt x="1492" y="56"/>
                  </a:moveTo>
                  <a:cubicBezTo>
                    <a:pt x="1492" y="25"/>
                    <a:pt x="1467" y="0"/>
                    <a:pt x="1434" y="0"/>
                  </a:cubicBezTo>
                  <a:cubicBezTo>
                    <a:pt x="1402" y="0"/>
                    <a:pt x="1377" y="25"/>
                    <a:pt x="1377" y="56"/>
                  </a:cubicBezTo>
                  <a:cubicBezTo>
                    <a:pt x="1377" y="87"/>
                    <a:pt x="1402" y="111"/>
                    <a:pt x="1434" y="111"/>
                  </a:cubicBezTo>
                  <a:cubicBezTo>
                    <a:pt x="1467" y="111"/>
                    <a:pt x="1492" y="87"/>
                    <a:pt x="1492" y="56"/>
                  </a:cubicBezTo>
                  <a:close/>
                  <a:moveTo>
                    <a:pt x="1369" y="2"/>
                  </a:moveTo>
                  <a:cubicBezTo>
                    <a:pt x="1279" y="2"/>
                    <a:pt x="1279" y="2"/>
                    <a:pt x="1279" y="2"/>
                  </a:cubicBezTo>
                  <a:cubicBezTo>
                    <a:pt x="1279" y="9"/>
                    <a:pt x="1279" y="9"/>
                    <a:pt x="1279" y="9"/>
                  </a:cubicBezTo>
                  <a:cubicBezTo>
                    <a:pt x="1320" y="9"/>
                    <a:pt x="1320" y="9"/>
                    <a:pt x="1320" y="9"/>
                  </a:cubicBezTo>
                  <a:cubicBezTo>
                    <a:pt x="1320" y="110"/>
                    <a:pt x="1320" y="110"/>
                    <a:pt x="1320" y="110"/>
                  </a:cubicBezTo>
                  <a:cubicBezTo>
                    <a:pt x="1328" y="110"/>
                    <a:pt x="1328" y="110"/>
                    <a:pt x="1328" y="110"/>
                  </a:cubicBezTo>
                  <a:cubicBezTo>
                    <a:pt x="1328" y="9"/>
                    <a:pt x="1328" y="9"/>
                    <a:pt x="1328" y="9"/>
                  </a:cubicBezTo>
                  <a:cubicBezTo>
                    <a:pt x="1369" y="9"/>
                    <a:pt x="1369" y="9"/>
                    <a:pt x="1369" y="9"/>
                  </a:cubicBezTo>
                  <a:lnTo>
                    <a:pt x="1369" y="2"/>
                  </a:lnTo>
                  <a:close/>
                  <a:moveTo>
                    <a:pt x="1256" y="7"/>
                  </a:moveTo>
                  <a:cubicBezTo>
                    <a:pt x="1248" y="3"/>
                    <a:pt x="1239" y="0"/>
                    <a:pt x="1231" y="0"/>
                  </a:cubicBezTo>
                  <a:cubicBezTo>
                    <a:pt x="1214" y="0"/>
                    <a:pt x="1200" y="13"/>
                    <a:pt x="1200" y="29"/>
                  </a:cubicBezTo>
                  <a:cubicBezTo>
                    <a:pt x="1200" y="65"/>
                    <a:pt x="1251" y="51"/>
                    <a:pt x="1251" y="82"/>
                  </a:cubicBezTo>
                  <a:cubicBezTo>
                    <a:pt x="1251" y="94"/>
                    <a:pt x="1241" y="104"/>
                    <a:pt x="1229" y="104"/>
                  </a:cubicBezTo>
                  <a:cubicBezTo>
                    <a:pt x="1220" y="104"/>
                    <a:pt x="1213" y="101"/>
                    <a:pt x="1201" y="92"/>
                  </a:cubicBezTo>
                  <a:cubicBezTo>
                    <a:pt x="1201" y="102"/>
                    <a:pt x="1201" y="102"/>
                    <a:pt x="1201" y="102"/>
                  </a:cubicBezTo>
                  <a:cubicBezTo>
                    <a:pt x="1211" y="108"/>
                    <a:pt x="1220" y="111"/>
                    <a:pt x="1229" y="111"/>
                  </a:cubicBezTo>
                  <a:cubicBezTo>
                    <a:pt x="1247" y="111"/>
                    <a:pt x="1261" y="98"/>
                    <a:pt x="1261" y="82"/>
                  </a:cubicBezTo>
                  <a:cubicBezTo>
                    <a:pt x="1261" y="44"/>
                    <a:pt x="1209" y="58"/>
                    <a:pt x="1209" y="29"/>
                  </a:cubicBezTo>
                  <a:cubicBezTo>
                    <a:pt x="1209" y="17"/>
                    <a:pt x="1219" y="8"/>
                    <a:pt x="1232" y="8"/>
                  </a:cubicBezTo>
                  <a:cubicBezTo>
                    <a:pt x="1239" y="8"/>
                    <a:pt x="1245" y="10"/>
                    <a:pt x="1256" y="16"/>
                  </a:cubicBezTo>
                  <a:lnTo>
                    <a:pt x="1256" y="7"/>
                  </a:lnTo>
                  <a:close/>
                  <a:moveTo>
                    <a:pt x="1165" y="2"/>
                  </a:moveTo>
                  <a:cubicBezTo>
                    <a:pt x="1156" y="2"/>
                    <a:pt x="1156" y="2"/>
                    <a:pt x="1156" y="2"/>
                  </a:cubicBezTo>
                  <a:cubicBezTo>
                    <a:pt x="1156" y="110"/>
                    <a:pt x="1156" y="110"/>
                    <a:pt x="1156" y="110"/>
                  </a:cubicBezTo>
                  <a:cubicBezTo>
                    <a:pt x="1165" y="110"/>
                    <a:pt x="1165" y="110"/>
                    <a:pt x="1165" y="110"/>
                  </a:cubicBezTo>
                  <a:lnTo>
                    <a:pt x="1165" y="2"/>
                  </a:lnTo>
                  <a:close/>
                  <a:moveTo>
                    <a:pt x="1068" y="9"/>
                  </a:moveTo>
                  <a:cubicBezTo>
                    <a:pt x="1089" y="9"/>
                    <a:pt x="1089" y="9"/>
                    <a:pt x="1089" y="9"/>
                  </a:cubicBezTo>
                  <a:cubicBezTo>
                    <a:pt x="1108" y="9"/>
                    <a:pt x="1115" y="19"/>
                    <a:pt x="1115" y="31"/>
                  </a:cubicBezTo>
                  <a:cubicBezTo>
                    <a:pt x="1115" y="43"/>
                    <a:pt x="1108" y="52"/>
                    <a:pt x="1088" y="52"/>
                  </a:cubicBezTo>
                  <a:cubicBezTo>
                    <a:pt x="1068" y="52"/>
                    <a:pt x="1068" y="52"/>
                    <a:pt x="1068" y="52"/>
                  </a:cubicBezTo>
                  <a:lnTo>
                    <a:pt x="1068" y="9"/>
                  </a:lnTo>
                  <a:close/>
                  <a:moveTo>
                    <a:pt x="1059" y="2"/>
                  </a:moveTo>
                  <a:cubicBezTo>
                    <a:pt x="1059" y="110"/>
                    <a:pt x="1059" y="110"/>
                    <a:pt x="1059" y="110"/>
                  </a:cubicBezTo>
                  <a:cubicBezTo>
                    <a:pt x="1068" y="110"/>
                    <a:pt x="1068" y="110"/>
                    <a:pt x="1068" y="110"/>
                  </a:cubicBezTo>
                  <a:cubicBezTo>
                    <a:pt x="1068" y="59"/>
                    <a:pt x="1068" y="59"/>
                    <a:pt x="1068" y="59"/>
                  </a:cubicBezTo>
                  <a:cubicBezTo>
                    <a:pt x="1088" y="59"/>
                    <a:pt x="1088" y="59"/>
                    <a:pt x="1088" y="59"/>
                  </a:cubicBezTo>
                  <a:cubicBezTo>
                    <a:pt x="1116" y="59"/>
                    <a:pt x="1125" y="44"/>
                    <a:pt x="1125" y="30"/>
                  </a:cubicBezTo>
                  <a:cubicBezTo>
                    <a:pt x="1125" y="15"/>
                    <a:pt x="1115" y="2"/>
                    <a:pt x="1089" y="2"/>
                  </a:cubicBezTo>
                  <a:lnTo>
                    <a:pt x="1059" y="2"/>
                  </a:lnTo>
                  <a:close/>
                  <a:moveTo>
                    <a:pt x="1018" y="56"/>
                  </a:moveTo>
                  <a:cubicBezTo>
                    <a:pt x="1018" y="83"/>
                    <a:pt x="997" y="104"/>
                    <a:pt x="970" y="104"/>
                  </a:cubicBezTo>
                  <a:cubicBezTo>
                    <a:pt x="943" y="104"/>
                    <a:pt x="922" y="83"/>
                    <a:pt x="922" y="56"/>
                  </a:cubicBezTo>
                  <a:cubicBezTo>
                    <a:pt x="922" y="29"/>
                    <a:pt x="943" y="8"/>
                    <a:pt x="970" y="8"/>
                  </a:cubicBezTo>
                  <a:cubicBezTo>
                    <a:pt x="997" y="8"/>
                    <a:pt x="1018" y="29"/>
                    <a:pt x="1018" y="56"/>
                  </a:cubicBezTo>
                  <a:close/>
                  <a:moveTo>
                    <a:pt x="1027" y="56"/>
                  </a:moveTo>
                  <a:cubicBezTo>
                    <a:pt x="1027" y="25"/>
                    <a:pt x="1002" y="0"/>
                    <a:pt x="970" y="0"/>
                  </a:cubicBezTo>
                  <a:cubicBezTo>
                    <a:pt x="938" y="0"/>
                    <a:pt x="913" y="25"/>
                    <a:pt x="913" y="56"/>
                  </a:cubicBezTo>
                  <a:cubicBezTo>
                    <a:pt x="913" y="87"/>
                    <a:pt x="938" y="111"/>
                    <a:pt x="970" y="111"/>
                  </a:cubicBezTo>
                  <a:cubicBezTo>
                    <a:pt x="1002" y="111"/>
                    <a:pt x="1027" y="87"/>
                    <a:pt x="1027" y="56"/>
                  </a:cubicBezTo>
                  <a:close/>
                  <a:moveTo>
                    <a:pt x="877" y="2"/>
                  </a:moveTo>
                  <a:cubicBezTo>
                    <a:pt x="868" y="2"/>
                    <a:pt x="868" y="2"/>
                    <a:pt x="868" y="2"/>
                  </a:cubicBezTo>
                  <a:cubicBezTo>
                    <a:pt x="868" y="110"/>
                    <a:pt x="868" y="110"/>
                    <a:pt x="868" y="110"/>
                  </a:cubicBezTo>
                  <a:cubicBezTo>
                    <a:pt x="877" y="110"/>
                    <a:pt x="877" y="110"/>
                    <a:pt x="877" y="110"/>
                  </a:cubicBezTo>
                  <a:lnTo>
                    <a:pt x="877" y="2"/>
                  </a:lnTo>
                  <a:close/>
                  <a:moveTo>
                    <a:pt x="787" y="2"/>
                  </a:moveTo>
                  <a:cubicBezTo>
                    <a:pt x="778" y="2"/>
                    <a:pt x="778" y="2"/>
                    <a:pt x="778" y="2"/>
                  </a:cubicBezTo>
                  <a:cubicBezTo>
                    <a:pt x="778" y="110"/>
                    <a:pt x="778" y="110"/>
                    <a:pt x="778" y="110"/>
                  </a:cubicBezTo>
                  <a:cubicBezTo>
                    <a:pt x="840" y="110"/>
                    <a:pt x="840" y="110"/>
                    <a:pt x="840" y="110"/>
                  </a:cubicBezTo>
                  <a:cubicBezTo>
                    <a:pt x="840" y="103"/>
                    <a:pt x="840" y="103"/>
                    <a:pt x="840" y="103"/>
                  </a:cubicBezTo>
                  <a:cubicBezTo>
                    <a:pt x="787" y="103"/>
                    <a:pt x="787" y="103"/>
                    <a:pt x="787" y="103"/>
                  </a:cubicBezTo>
                  <a:lnTo>
                    <a:pt x="787" y="2"/>
                  </a:lnTo>
                  <a:close/>
                  <a:moveTo>
                    <a:pt x="750" y="2"/>
                  </a:moveTo>
                  <a:cubicBezTo>
                    <a:pt x="740" y="2"/>
                    <a:pt x="740" y="2"/>
                    <a:pt x="740" y="2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667" y="2"/>
                    <a:pt x="667" y="2"/>
                    <a:pt x="667" y="2"/>
                  </a:cubicBezTo>
                  <a:cubicBezTo>
                    <a:pt x="657" y="2"/>
                    <a:pt x="657" y="2"/>
                    <a:pt x="657" y="2"/>
                  </a:cubicBezTo>
                  <a:cubicBezTo>
                    <a:pt x="699" y="52"/>
                    <a:pt x="699" y="52"/>
                    <a:pt x="699" y="52"/>
                  </a:cubicBezTo>
                  <a:cubicBezTo>
                    <a:pt x="699" y="110"/>
                    <a:pt x="699" y="110"/>
                    <a:pt x="699" y="110"/>
                  </a:cubicBezTo>
                  <a:cubicBezTo>
                    <a:pt x="708" y="110"/>
                    <a:pt x="708" y="110"/>
                    <a:pt x="708" y="110"/>
                  </a:cubicBezTo>
                  <a:cubicBezTo>
                    <a:pt x="708" y="52"/>
                    <a:pt x="708" y="52"/>
                    <a:pt x="708" y="52"/>
                  </a:cubicBezTo>
                  <a:lnTo>
                    <a:pt x="750" y="2"/>
                  </a:lnTo>
                  <a:close/>
                  <a:moveTo>
                    <a:pt x="593" y="2"/>
                  </a:moveTo>
                  <a:cubicBezTo>
                    <a:pt x="584" y="2"/>
                    <a:pt x="584" y="2"/>
                    <a:pt x="584" y="2"/>
                  </a:cubicBezTo>
                  <a:cubicBezTo>
                    <a:pt x="584" y="96"/>
                    <a:pt x="584" y="96"/>
                    <a:pt x="584" y="96"/>
                  </a:cubicBezTo>
                  <a:cubicBezTo>
                    <a:pt x="502" y="2"/>
                    <a:pt x="502" y="2"/>
                    <a:pt x="502" y="2"/>
                  </a:cubicBezTo>
                  <a:cubicBezTo>
                    <a:pt x="495" y="2"/>
                    <a:pt x="495" y="2"/>
                    <a:pt x="495" y="2"/>
                  </a:cubicBezTo>
                  <a:cubicBezTo>
                    <a:pt x="495" y="110"/>
                    <a:pt x="495" y="110"/>
                    <a:pt x="495" y="110"/>
                  </a:cubicBezTo>
                  <a:cubicBezTo>
                    <a:pt x="503" y="110"/>
                    <a:pt x="503" y="110"/>
                    <a:pt x="503" y="110"/>
                  </a:cubicBezTo>
                  <a:cubicBezTo>
                    <a:pt x="503" y="15"/>
                    <a:pt x="503" y="15"/>
                    <a:pt x="503" y="15"/>
                  </a:cubicBezTo>
                  <a:cubicBezTo>
                    <a:pt x="586" y="110"/>
                    <a:pt x="586" y="110"/>
                    <a:pt x="586" y="110"/>
                  </a:cubicBezTo>
                  <a:cubicBezTo>
                    <a:pt x="593" y="110"/>
                    <a:pt x="593" y="110"/>
                    <a:pt x="593" y="110"/>
                  </a:cubicBezTo>
                  <a:lnTo>
                    <a:pt x="593" y="2"/>
                  </a:lnTo>
                  <a:close/>
                  <a:moveTo>
                    <a:pt x="448" y="2"/>
                  </a:moveTo>
                  <a:cubicBezTo>
                    <a:pt x="448" y="61"/>
                    <a:pt x="448" y="61"/>
                    <a:pt x="448" y="61"/>
                  </a:cubicBezTo>
                  <a:cubicBezTo>
                    <a:pt x="448" y="92"/>
                    <a:pt x="430" y="104"/>
                    <a:pt x="411" y="104"/>
                  </a:cubicBezTo>
                  <a:cubicBezTo>
                    <a:pt x="392" y="104"/>
                    <a:pt x="375" y="91"/>
                    <a:pt x="375" y="62"/>
                  </a:cubicBezTo>
                  <a:cubicBezTo>
                    <a:pt x="375" y="2"/>
                    <a:pt x="375" y="2"/>
                    <a:pt x="375" y="2"/>
                  </a:cubicBezTo>
                  <a:cubicBezTo>
                    <a:pt x="366" y="2"/>
                    <a:pt x="366" y="2"/>
                    <a:pt x="366" y="2"/>
                  </a:cubicBezTo>
                  <a:cubicBezTo>
                    <a:pt x="366" y="63"/>
                    <a:pt x="366" y="63"/>
                    <a:pt x="366" y="63"/>
                  </a:cubicBezTo>
                  <a:cubicBezTo>
                    <a:pt x="366" y="95"/>
                    <a:pt x="387" y="111"/>
                    <a:pt x="411" y="111"/>
                  </a:cubicBezTo>
                  <a:cubicBezTo>
                    <a:pt x="433" y="111"/>
                    <a:pt x="457" y="98"/>
                    <a:pt x="457" y="61"/>
                  </a:cubicBezTo>
                  <a:cubicBezTo>
                    <a:pt x="457" y="2"/>
                    <a:pt x="457" y="2"/>
                    <a:pt x="457" y="2"/>
                  </a:cubicBezTo>
                  <a:lnTo>
                    <a:pt x="448" y="2"/>
                  </a:lnTo>
                  <a:close/>
                  <a:moveTo>
                    <a:pt x="287" y="2"/>
                  </a:moveTo>
                  <a:cubicBezTo>
                    <a:pt x="278" y="2"/>
                    <a:pt x="278" y="2"/>
                    <a:pt x="278" y="2"/>
                  </a:cubicBezTo>
                  <a:cubicBezTo>
                    <a:pt x="278" y="110"/>
                    <a:pt x="278" y="110"/>
                    <a:pt x="278" y="110"/>
                  </a:cubicBezTo>
                  <a:cubicBezTo>
                    <a:pt x="340" y="110"/>
                    <a:pt x="340" y="110"/>
                    <a:pt x="340" y="110"/>
                  </a:cubicBezTo>
                  <a:cubicBezTo>
                    <a:pt x="340" y="103"/>
                    <a:pt x="340" y="103"/>
                    <a:pt x="340" y="103"/>
                  </a:cubicBezTo>
                  <a:cubicBezTo>
                    <a:pt x="287" y="103"/>
                    <a:pt x="287" y="103"/>
                    <a:pt x="287" y="103"/>
                  </a:cubicBezTo>
                  <a:lnTo>
                    <a:pt x="287" y="2"/>
                  </a:lnTo>
                  <a:close/>
                  <a:moveTo>
                    <a:pt x="231" y="2"/>
                  </a:moveTo>
                  <a:cubicBezTo>
                    <a:pt x="231" y="61"/>
                    <a:pt x="231" y="61"/>
                    <a:pt x="231" y="61"/>
                  </a:cubicBezTo>
                  <a:cubicBezTo>
                    <a:pt x="231" y="92"/>
                    <a:pt x="213" y="104"/>
                    <a:pt x="194" y="104"/>
                  </a:cubicBezTo>
                  <a:cubicBezTo>
                    <a:pt x="175" y="104"/>
                    <a:pt x="157" y="91"/>
                    <a:pt x="157" y="62"/>
                  </a:cubicBezTo>
                  <a:cubicBezTo>
                    <a:pt x="157" y="2"/>
                    <a:pt x="157" y="2"/>
                    <a:pt x="157" y="2"/>
                  </a:cubicBezTo>
                  <a:cubicBezTo>
                    <a:pt x="149" y="2"/>
                    <a:pt x="149" y="2"/>
                    <a:pt x="149" y="2"/>
                  </a:cubicBezTo>
                  <a:cubicBezTo>
                    <a:pt x="149" y="63"/>
                    <a:pt x="149" y="63"/>
                    <a:pt x="149" y="63"/>
                  </a:cubicBezTo>
                  <a:cubicBezTo>
                    <a:pt x="149" y="95"/>
                    <a:pt x="170" y="111"/>
                    <a:pt x="194" y="111"/>
                  </a:cubicBezTo>
                  <a:cubicBezTo>
                    <a:pt x="216" y="111"/>
                    <a:pt x="240" y="98"/>
                    <a:pt x="240" y="61"/>
                  </a:cubicBezTo>
                  <a:cubicBezTo>
                    <a:pt x="240" y="2"/>
                    <a:pt x="240" y="2"/>
                    <a:pt x="240" y="2"/>
                  </a:cubicBezTo>
                  <a:lnTo>
                    <a:pt x="231" y="2"/>
                  </a:lnTo>
                  <a:close/>
                  <a:moveTo>
                    <a:pt x="106" y="56"/>
                  </a:moveTo>
                  <a:cubicBezTo>
                    <a:pt x="106" y="83"/>
                    <a:pt x="85" y="104"/>
                    <a:pt x="58" y="104"/>
                  </a:cubicBezTo>
                  <a:cubicBezTo>
                    <a:pt x="31" y="104"/>
                    <a:pt x="9" y="83"/>
                    <a:pt x="9" y="56"/>
                  </a:cubicBezTo>
                  <a:cubicBezTo>
                    <a:pt x="9" y="29"/>
                    <a:pt x="31" y="8"/>
                    <a:pt x="58" y="8"/>
                  </a:cubicBezTo>
                  <a:cubicBezTo>
                    <a:pt x="85" y="8"/>
                    <a:pt x="106" y="29"/>
                    <a:pt x="106" y="56"/>
                  </a:cubicBezTo>
                  <a:close/>
                  <a:moveTo>
                    <a:pt x="115" y="56"/>
                  </a:moveTo>
                  <a:cubicBezTo>
                    <a:pt x="115" y="25"/>
                    <a:pt x="90" y="0"/>
                    <a:pt x="58" y="0"/>
                  </a:cubicBezTo>
                  <a:cubicBezTo>
                    <a:pt x="26" y="0"/>
                    <a:pt x="0" y="25"/>
                    <a:pt x="0" y="56"/>
                  </a:cubicBezTo>
                  <a:cubicBezTo>
                    <a:pt x="0" y="87"/>
                    <a:pt x="26" y="111"/>
                    <a:pt x="58" y="111"/>
                  </a:cubicBezTo>
                  <a:cubicBezTo>
                    <a:pt x="90" y="111"/>
                    <a:pt x="115" y="87"/>
                    <a:pt x="115" y="5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149" name="Date Placeholder 100">
            <a:extLst>
              <a:ext uri="{FF2B5EF4-FFF2-40B4-BE49-F238E27FC236}">
                <a16:creationId xmlns:a16="http://schemas.microsoft.com/office/drawing/2014/main" id="{D2BD9599-8642-4C41-9379-6A29D26EA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07013" y="6343650"/>
            <a:ext cx="1071562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fld id="{0C668EF1-FE75-4DAB-8606-4E33A838051D}" type="datetime1">
              <a:rPr lang="fi-FI"/>
              <a:pPr>
                <a:defRPr/>
              </a:pPr>
              <a:t>17.8.2023</a:t>
            </a:fld>
            <a:endParaRPr lang="fi-FI" dirty="0"/>
          </a:p>
        </p:txBody>
      </p:sp>
      <p:sp>
        <p:nvSpPr>
          <p:cNvPr id="150" name="Footer Placeholder 101">
            <a:extLst>
              <a:ext uri="{FF2B5EF4-FFF2-40B4-BE49-F238E27FC236}">
                <a16:creationId xmlns:a16="http://schemas.microsoft.com/office/drawing/2014/main" id="{F17D42DD-4AC2-49E3-B81D-5A018A1858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3213" y="6343650"/>
            <a:ext cx="4605337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/>
              <a:t>TIEDEKUNTA TIEDEKUNTA / osasto osasto osaston osasto / Etuniminen Sukuniminen-Sukuniminen</a:t>
            </a:r>
            <a:endParaRPr lang="fi-FI" dirty="0"/>
          </a:p>
        </p:txBody>
      </p:sp>
      <p:sp>
        <p:nvSpPr>
          <p:cNvPr id="155" name="Title Placeholder 154">
            <a:extLst>
              <a:ext uri="{FF2B5EF4-FFF2-40B4-BE49-F238E27FC236}">
                <a16:creationId xmlns:a16="http://schemas.microsoft.com/office/drawing/2014/main" id="{8927169B-971E-4E69-9642-EA3E02E01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13" y="1684338"/>
            <a:ext cx="8585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fi-FI" noProof="0" dirty="0"/>
          </a:p>
        </p:txBody>
      </p:sp>
      <p:sp>
        <p:nvSpPr>
          <p:cNvPr id="1050" name="Text Placeholder 155">
            <a:extLst>
              <a:ext uri="{FF2B5EF4-FFF2-40B4-BE49-F238E27FC236}">
                <a16:creationId xmlns:a16="http://schemas.microsoft.com/office/drawing/2014/main" id="{D40C38CF-921E-4B53-A9C5-EC6912B7E6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98450" y="3009900"/>
            <a:ext cx="8583613" cy="293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</p:sldLayoutIdLst>
  <p:transition spd="slow">
    <p:fade thruBlk="1"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cap="all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rebuchet MS" pitchFamily="34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rebuchet MS" pitchFamily="34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rebuchet MS" pitchFamily="34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rebuchet MS" pitchFamily="34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9pPr>
    </p:titleStyle>
    <p:bodyStyle>
      <a:lvl1pPr marL="3429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Trebuchet MS" pitchFamily="34" charset="0"/>
          <a:ea typeface="+mn-ea"/>
        </a:defRPr>
      </a:lvl2pPr>
      <a:lvl3pPr marL="11430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>
          <a:solidFill>
            <a:schemeClr val="tx1"/>
          </a:solidFill>
          <a:latin typeface="Trebuchet MS" pitchFamily="34" charset="0"/>
          <a:ea typeface="+mn-ea"/>
        </a:defRPr>
      </a:lvl3pPr>
      <a:lvl4pPr marL="16002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>
          <a:solidFill>
            <a:schemeClr val="tx1"/>
          </a:solidFill>
          <a:latin typeface="Trebuchet MS" pitchFamily="34" charset="0"/>
          <a:ea typeface="+mn-ea"/>
        </a:defRPr>
      </a:lvl4pPr>
      <a:lvl5pPr marL="20574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>
          <a:solidFill>
            <a:schemeClr val="tx1"/>
          </a:solidFill>
          <a:latin typeface="Trebuchet MS" pitchFamily="34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39">
            <a:extLst>
              <a:ext uri="{FF2B5EF4-FFF2-40B4-BE49-F238E27FC236}">
                <a16:creationId xmlns:a16="http://schemas.microsoft.com/office/drawing/2014/main" id="{897C2FD6-2734-4091-A856-2B6AE8C7A4D0}"/>
              </a:ext>
            </a:extLst>
          </p:cNvPr>
          <p:cNvGrpSpPr>
            <a:grpSpLocks/>
          </p:cNvGrpSpPr>
          <p:nvPr/>
        </p:nvGrpSpPr>
        <p:grpSpPr bwMode="auto">
          <a:xfrm>
            <a:off x="3608388" y="382588"/>
            <a:ext cx="1938337" cy="769937"/>
            <a:chOff x="3608081" y="382588"/>
            <a:chExt cx="1938675" cy="769938"/>
          </a:xfrm>
        </p:grpSpPr>
        <p:sp>
          <p:nvSpPr>
            <p:cNvPr id="2074" name="Freeform 169">
              <a:extLst>
                <a:ext uri="{FF2B5EF4-FFF2-40B4-BE49-F238E27FC236}">
                  <a16:creationId xmlns:a16="http://schemas.microsoft.com/office/drawing/2014/main" id="{B4E6E8B1-53BB-4C28-A5AC-52BEB8214685}"/>
                </a:ext>
              </a:extLst>
            </p:cNvPr>
            <p:cNvSpPr>
              <a:spLocks/>
            </p:cNvSpPr>
            <p:nvPr/>
          </p:nvSpPr>
          <p:spPr bwMode="gray">
            <a:xfrm>
              <a:off x="4378019" y="382588"/>
              <a:ext cx="397648" cy="384969"/>
            </a:xfrm>
            <a:custGeom>
              <a:avLst/>
              <a:gdLst>
                <a:gd name="T0" fmla="*/ 0 w 401"/>
                <a:gd name="T1" fmla="*/ 2147483646 h 388"/>
                <a:gd name="T2" fmla="*/ 0 w 401"/>
                <a:gd name="T3" fmla="*/ 0 h 388"/>
                <a:gd name="T4" fmla="*/ 2147483646 w 401"/>
                <a:gd name="T5" fmla="*/ 0 h 388"/>
                <a:gd name="T6" fmla="*/ 2147483646 w 401"/>
                <a:gd name="T7" fmla="*/ 2147483646 h 388"/>
                <a:gd name="T8" fmla="*/ 0 w 401"/>
                <a:gd name="T9" fmla="*/ 2147483646 h 388"/>
                <a:gd name="T10" fmla="*/ 0 w 401"/>
                <a:gd name="T11" fmla="*/ 2147483646 h 3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1" h="388">
                  <a:moveTo>
                    <a:pt x="0" y="388"/>
                  </a:moveTo>
                  <a:lnTo>
                    <a:pt x="0" y="0"/>
                  </a:lnTo>
                  <a:lnTo>
                    <a:pt x="401" y="0"/>
                  </a:lnTo>
                  <a:lnTo>
                    <a:pt x="401" y="388"/>
                  </a:lnTo>
                  <a:lnTo>
                    <a:pt x="0" y="3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75" name="Freeform 170">
              <a:extLst>
                <a:ext uri="{FF2B5EF4-FFF2-40B4-BE49-F238E27FC236}">
                  <a16:creationId xmlns:a16="http://schemas.microsoft.com/office/drawing/2014/main" id="{9DE72058-A19E-42DF-BFA1-D2793D69561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4378019" y="382588"/>
              <a:ext cx="397648" cy="384969"/>
            </a:xfrm>
            <a:custGeom>
              <a:avLst/>
              <a:gdLst>
                <a:gd name="T0" fmla="*/ 2147483646 w 401"/>
                <a:gd name="T1" fmla="*/ 2147483646 h 388"/>
                <a:gd name="T2" fmla="*/ 2147483646 w 401"/>
                <a:gd name="T3" fmla="*/ 2147483646 h 388"/>
                <a:gd name="T4" fmla="*/ 2147483646 w 401"/>
                <a:gd name="T5" fmla="*/ 2147483646 h 388"/>
                <a:gd name="T6" fmla="*/ 2147483646 w 401"/>
                <a:gd name="T7" fmla="*/ 2147483646 h 388"/>
                <a:gd name="T8" fmla="*/ 2147483646 w 401"/>
                <a:gd name="T9" fmla="*/ 0 h 388"/>
                <a:gd name="T10" fmla="*/ 2147483646 w 401"/>
                <a:gd name="T11" fmla="*/ 2147483646 h 388"/>
                <a:gd name="T12" fmla="*/ 2147483646 w 401"/>
                <a:gd name="T13" fmla="*/ 2147483646 h 388"/>
                <a:gd name="T14" fmla="*/ 2147483646 w 401"/>
                <a:gd name="T15" fmla="*/ 0 h 388"/>
                <a:gd name="T16" fmla="*/ 2147483646 w 401"/>
                <a:gd name="T17" fmla="*/ 0 h 388"/>
                <a:gd name="T18" fmla="*/ 2147483646 w 401"/>
                <a:gd name="T19" fmla="*/ 2147483646 h 388"/>
                <a:gd name="T20" fmla="*/ 2147483646 w 401"/>
                <a:gd name="T21" fmla="*/ 2147483646 h 388"/>
                <a:gd name="T22" fmla="*/ 2147483646 w 401"/>
                <a:gd name="T23" fmla="*/ 2147483646 h 388"/>
                <a:gd name="T24" fmla="*/ 2147483646 w 401"/>
                <a:gd name="T25" fmla="*/ 2147483646 h 388"/>
                <a:gd name="T26" fmla="*/ 2147483646 w 401"/>
                <a:gd name="T27" fmla="*/ 2147483646 h 388"/>
                <a:gd name="T28" fmla="*/ 2147483646 w 401"/>
                <a:gd name="T29" fmla="*/ 2147483646 h 388"/>
                <a:gd name="T30" fmla="*/ 2147483646 w 401"/>
                <a:gd name="T31" fmla="*/ 2147483646 h 388"/>
                <a:gd name="T32" fmla="*/ 2147483646 w 401"/>
                <a:gd name="T33" fmla="*/ 2147483646 h 388"/>
                <a:gd name="T34" fmla="*/ 2147483646 w 401"/>
                <a:gd name="T35" fmla="*/ 2147483646 h 388"/>
                <a:gd name="T36" fmla="*/ 2147483646 w 401"/>
                <a:gd name="T37" fmla="*/ 2147483646 h 388"/>
                <a:gd name="T38" fmla="*/ 2147483646 w 401"/>
                <a:gd name="T39" fmla="*/ 2147483646 h 388"/>
                <a:gd name="T40" fmla="*/ 2147483646 w 401"/>
                <a:gd name="T41" fmla="*/ 2147483646 h 388"/>
                <a:gd name="T42" fmla="*/ 2147483646 w 401"/>
                <a:gd name="T43" fmla="*/ 2147483646 h 388"/>
                <a:gd name="T44" fmla="*/ 2147483646 w 401"/>
                <a:gd name="T45" fmla="*/ 2147483646 h 388"/>
                <a:gd name="T46" fmla="*/ 2147483646 w 401"/>
                <a:gd name="T47" fmla="*/ 2147483646 h 388"/>
                <a:gd name="T48" fmla="*/ 2147483646 w 401"/>
                <a:gd name="T49" fmla="*/ 2147483646 h 388"/>
                <a:gd name="T50" fmla="*/ 2147483646 w 401"/>
                <a:gd name="T51" fmla="*/ 2147483646 h 388"/>
                <a:gd name="T52" fmla="*/ 2147483646 w 401"/>
                <a:gd name="T53" fmla="*/ 2147483646 h 388"/>
                <a:gd name="T54" fmla="*/ 2147483646 w 401"/>
                <a:gd name="T55" fmla="*/ 0 h 388"/>
                <a:gd name="T56" fmla="*/ 0 w 401"/>
                <a:gd name="T57" fmla="*/ 0 h 388"/>
                <a:gd name="T58" fmla="*/ 2147483646 w 401"/>
                <a:gd name="T59" fmla="*/ 2147483646 h 388"/>
                <a:gd name="T60" fmla="*/ 2147483646 w 401"/>
                <a:gd name="T61" fmla="*/ 2147483646 h 388"/>
                <a:gd name="T62" fmla="*/ 2147483646 w 401"/>
                <a:gd name="T63" fmla="*/ 2147483646 h 388"/>
                <a:gd name="T64" fmla="*/ 2147483646 w 401"/>
                <a:gd name="T65" fmla="*/ 2147483646 h 388"/>
                <a:gd name="T66" fmla="*/ 2147483646 w 401"/>
                <a:gd name="T67" fmla="*/ 2147483646 h 388"/>
                <a:gd name="T68" fmla="*/ 2147483646 w 401"/>
                <a:gd name="T69" fmla="*/ 2147483646 h 388"/>
                <a:gd name="T70" fmla="*/ 2147483646 w 401"/>
                <a:gd name="T71" fmla="*/ 2147483646 h 388"/>
                <a:gd name="T72" fmla="*/ 2147483646 w 401"/>
                <a:gd name="T73" fmla="*/ 2147483646 h 388"/>
                <a:gd name="T74" fmla="*/ 2147483646 w 401"/>
                <a:gd name="T75" fmla="*/ 2147483646 h 388"/>
                <a:gd name="T76" fmla="*/ 2147483646 w 401"/>
                <a:gd name="T77" fmla="*/ 2147483646 h 388"/>
                <a:gd name="T78" fmla="*/ 2147483646 w 401"/>
                <a:gd name="T79" fmla="*/ 2147483646 h 388"/>
                <a:gd name="T80" fmla="*/ 2147483646 w 401"/>
                <a:gd name="T81" fmla="*/ 2147483646 h 388"/>
                <a:gd name="T82" fmla="*/ 0 w 401"/>
                <a:gd name="T83" fmla="*/ 2147483646 h 38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01" h="388">
                  <a:moveTo>
                    <a:pt x="351" y="388"/>
                  </a:moveTo>
                  <a:lnTo>
                    <a:pt x="285" y="388"/>
                  </a:lnTo>
                  <a:lnTo>
                    <a:pt x="322" y="366"/>
                  </a:lnTo>
                  <a:lnTo>
                    <a:pt x="297" y="325"/>
                  </a:lnTo>
                  <a:lnTo>
                    <a:pt x="346" y="295"/>
                  </a:lnTo>
                  <a:lnTo>
                    <a:pt x="378" y="348"/>
                  </a:lnTo>
                  <a:lnTo>
                    <a:pt x="340" y="370"/>
                  </a:lnTo>
                  <a:lnTo>
                    <a:pt x="351" y="388"/>
                  </a:lnTo>
                  <a:close/>
                  <a:moveTo>
                    <a:pt x="356" y="0"/>
                  </a:moveTo>
                  <a:lnTo>
                    <a:pt x="401" y="0"/>
                  </a:lnTo>
                  <a:lnTo>
                    <a:pt x="401" y="136"/>
                  </a:lnTo>
                  <a:lnTo>
                    <a:pt x="387" y="144"/>
                  </a:lnTo>
                  <a:lnTo>
                    <a:pt x="353" y="89"/>
                  </a:lnTo>
                  <a:lnTo>
                    <a:pt x="394" y="64"/>
                  </a:lnTo>
                  <a:lnTo>
                    <a:pt x="356" y="0"/>
                  </a:lnTo>
                  <a:close/>
                  <a:moveTo>
                    <a:pt x="338" y="0"/>
                  </a:moveTo>
                  <a:lnTo>
                    <a:pt x="374" y="60"/>
                  </a:lnTo>
                  <a:lnTo>
                    <a:pt x="333" y="83"/>
                  </a:lnTo>
                  <a:lnTo>
                    <a:pt x="382" y="165"/>
                  </a:lnTo>
                  <a:lnTo>
                    <a:pt x="401" y="153"/>
                  </a:lnTo>
                  <a:lnTo>
                    <a:pt x="401" y="388"/>
                  </a:lnTo>
                  <a:lnTo>
                    <a:pt x="369" y="388"/>
                  </a:lnTo>
                  <a:lnTo>
                    <a:pt x="362" y="376"/>
                  </a:lnTo>
                  <a:lnTo>
                    <a:pt x="399" y="353"/>
                  </a:lnTo>
                  <a:lnTo>
                    <a:pt x="351" y="274"/>
                  </a:lnTo>
                  <a:lnTo>
                    <a:pt x="276" y="320"/>
                  </a:lnTo>
                  <a:lnTo>
                    <a:pt x="301" y="362"/>
                  </a:lnTo>
                  <a:lnTo>
                    <a:pt x="254" y="388"/>
                  </a:lnTo>
                  <a:lnTo>
                    <a:pt x="234" y="388"/>
                  </a:lnTo>
                  <a:lnTo>
                    <a:pt x="227" y="375"/>
                  </a:lnTo>
                  <a:lnTo>
                    <a:pt x="258" y="356"/>
                  </a:lnTo>
                  <a:lnTo>
                    <a:pt x="230" y="313"/>
                  </a:lnTo>
                  <a:lnTo>
                    <a:pt x="201" y="330"/>
                  </a:lnTo>
                  <a:lnTo>
                    <a:pt x="189" y="311"/>
                  </a:lnTo>
                  <a:lnTo>
                    <a:pt x="220" y="293"/>
                  </a:lnTo>
                  <a:lnTo>
                    <a:pt x="195" y="251"/>
                  </a:lnTo>
                  <a:lnTo>
                    <a:pt x="164" y="270"/>
                  </a:lnTo>
                  <a:lnTo>
                    <a:pt x="151" y="247"/>
                  </a:lnTo>
                  <a:lnTo>
                    <a:pt x="210" y="211"/>
                  </a:lnTo>
                  <a:lnTo>
                    <a:pt x="235" y="253"/>
                  </a:lnTo>
                  <a:lnTo>
                    <a:pt x="312" y="208"/>
                  </a:lnTo>
                  <a:lnTo>
                    <a:pt x="263" y="126"/>
                  </a:lnTo>
                  <a:lnTo>
                    <a:pt x="226" y="148"/>
                  </a:lnTo>
                  <a:lnTo>
                    <a:pt x="190" y="89"/>
                  </a:lnTo>
                  <a:lnTo>
                    <a:pt x="209" y="77"/>
                  </a:lnTo>
                  <a:lnTo>
                    <a:pt x="229" y="110"/>
                  </a:lnTo>
                  <a:lnTo>
                    <a:pt x="273" y="83"/>
                  </a:lnTo>
                  <a:lnTo>
                    <a:pt x="253" y="51"/>
                  </a:lnTo>
                  <a:lnTo>
                    <a:pt x="273" y="39"/>
                  </a:lnTo>
                  <a:lnTo>
                    <a:pt x="292" y="72"/>
                  </a:lnTo>
                  <a:lnTo>
                    <a:pt x="337" y="45"/>
                  </a:lnTo>
                  <a:lnTo>
                    <a:pt x="316" y="13"/>
                  </a:lnTo>
                  <a:lnTo>
                    <a:pt x="338" y="0"/>
                  </a:lnTo>
                  <a:close/>
                  <a:moveTo>
                    <a:pt x="0" y="388"/>
                  </a:moveTo>
                  <a:lnTo>
                    <a:pt x="0" y="0"/>
                  </a:lnTo>
                  <a:lnTo>
                    <a:pt x="308" y="0"/>
                  </a:lnTo>
                  <a:lnTo>
                    <a:pt x="296" y="7"/>
                  </a:lnTo>
                  <a:lnTo>
                    <a:pt x="315" y="40"/>
                  </a:lnTo>
                  <a:lnTo>
                    <a:pt x="298" y="51"/>
                  </a:lnTo>
                  <a:lnTo>
                    <a:pt x="278" y="18"/>
                  </a:lnTo>
                  <a:lnTo>
                    <a:pt x="232" y="45"/>
                  </a:lnTo>
                  <a:lnTo>
                    <a:pt x="252" y="79"/>
                  </a:lnTo>
                  <a:lnTo>
                    <a:pt x="234" y="89"/>
                  </a:lnTo>
                  <a:lnTo>
                    <a:pt x="215" y="56"/>
                  </a:lnTo>
                  <a:lnTo>
                    <a:pt x="168" y="83"/>
                  </a:lnTo>
                  <a:lnTo>
                    <a:pt x="220" y="169"/>
                  </a:lnTo>
                  <a:lnTo>
                    <a:pt x="257" y="147"/>
                  </a:lnTo>
                  <a:lnTo>
                    <a:pt x="290" y="202"/>
                  </a:lnTo>
                  <a:lnTo>
                    <a:pt x="241" y="231"/>
                  </a:lnTo>
                  <a:lnTo>
                    <a:pt x="216" y="190"/>
                  </a:lnTo>
                  <a:lnTo>
                    <a:pt x="129" y="242"/>
                  </a:lnTo>
                  <a:lnTo>
                    <a:pt x="158" y="290"/>
                  </a:lnTo>
                  <a:lnTo>
                    <a:pt x="189" y="272"/>
                  </a:lnTo>
                  <a:lnTo>
                    <a:pt x="198" y="289"/>
                  </a:lnTo>
                  <a:lnTo>
                    <a:pt x="168" y="307"/>
                  </a:lnTo>
                  <a:lnTo>
                    <a:pt x="195" y="352"/>
                  </a:lnTo>
                  <a:lnTo>
                    <a:pt x="226" y="333"/>
                  </a:lnTo>
                  <a:lnTo>
                    <a:pt x="236" y="351"/>
                  </a:lnTo>
                  <a:lnTo>
                    <a:pt x="205" y="369"/>
                  </a:lnTo>
                  <a:lnTo>
                    <a:pt x="216" y="388"/>
                  </a:lnTo>
                  <a:lnTo>
                    <a:pt x="0" y="388"/>
                  </a:lnTo>
                  <a:close/>
                </a:path>
              </a:pathLst>
            </a:custGeom>
            <a:solidFill>
              <a:srgbClr val="004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76" name="Freeform 139">
              <a:extLst>
                <a:ext uri="{FF2B5EF4-FFF2-40B4-BE49-F238E27FC236}">
                  <a16:creationId xmlns:a16="http://schemas.microsoft.com/office/drawing/2014/main" id="{B1075A64-A49E-409E-A4D9-116C9A574C78}"/>
                </a:ext>
              </a:extLst>
            </p:cNvPr>
            <p:cNvSpPr>
              <a:spLocks/>
            </p:cNvSpPr>
            <p:nvPr/>
          </p:nvSpPr>
          <p:spPr bwMode="black">
            <a:xfrm>
              <a:off x="3608081" y="895496"/>
              <a:ext cx="107192" cy="130244"/>
            </a:xfrm>
            <a:custGeom>
              <a:avLst/>
              <a:gdLst>
                <a:gd name="T0" fmla="*/ 2147483646 w 91"/>
                <a:gd name="T1" fmla="*/ 0 h 110"/>
                <a:gd name="T2" fmla="*/ 2147483646 w 91"/>
                <a:gd name="T3" fmla="*/ 2147483646 h 110"/>
                <a:gd name="T4" fmla="*/ 2147483646 w 91"/>
                <a:gd name="T5" fmla="*/ 2147483646 h 110"/>
                <a:gd name="T6" fmla="*/ 2147483646 w 91"/>
                <a:gd name="T7" fmla="*/ 2147483646 h 110"/>
                <a:gd name="T8" fmla="*/ 2147483646 w 91"/>
                <a:gd name="T9" fmla="*/ 0 h 110"/>
                <a:gd name="T10" fmla="*/ 0 w 91"/>
                <a:gd name="T11" fmla="*/ 0 h 110"/>
                <a:gd name="T12" fmla="*/ 0 w 91"/>
                <a:gd name="T13" fmla="*/ 2147483646 h 110"/>
                <a:gd name="T14" fmla="*/ 2147483646 w 91"/>
                <a:gd name="T15" fmla="*/ 2147483646 h 110"/>
                <a:gd name="T16" fmla="*/ 2147483646 w 91"/>
                <a:gd name="T17" fmla="*/ 2147483646 h 110"/>
                <a:gd name="T18" fmla="*/ 2147483646 w 91"/>
                <a:gd name="T19" fmla="*/ 0 h 110"/>
                <a:gd name="T20" fmla="*/ 2147483646 w 91"/>
                <a:gd name="T21" fmla="*/ 0 h 1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1" h="110">
                  <a:moveTo>
                    <a:pt x="83" y="0"/>
                  </a:moveTo>
                  <a:cubicBezTo>
                    <a:pt x="83" y="60"/>
                    <a:pt x="83" y="60"/>
                    <a:pt x="83" y="60"/>
                  </a:cubicBezTo>
                  <a:cubicBezTo>
                    <a:pt x="83" y="90"/>
                    <a:pt x="64" y="102"/>
                    <a:pt x="46" y="102"/>
                  </a:cubicBezTo>
                  <a:cubicBezTo>
                    <a:pt x="26" y="102"/>
                    <a:pt x="9" y="89"/>
                    <a:pt x="9" y="6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94"/>
                    <a:pt x="21" y="110"/>
                    <a:pt x="46" y="110"/>
                  </a:cubicBezTo>
                  <a:cubicBezTo>
                    <a:pt x="68" y="110"/>
                    <a:pt x="91" y="96"/>
                    <a:pt x="91" y="59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77" name="Freeform 140">
              <a:extLst>
                <a:ext uri="{FF2B5EF4-FFF2-40B4-BE49-F238E27FC236}">
                  <a16:creationId xmlns:a16="http://schemas.microsoft.com/office/drawing/2014/main" id="{A11F9BF7-9A6A-4C3B-BF3D-B5C4EFB4BD72}"/>
                </a:ext>
              </a:extLst>
            </p:cNvPr>
            <p:cNvSpPr>
              <a:spLocks/>
            </p:cNvSpPr>
            <p:nvPr/>
          </p:nvSpPr>
          <p:spPr bwMode="black">
            <a:xfrm>
              <a:off x="3759072" y="895496"/>
              <a:ext cx="115260" cy="127939"/>
            </a:xfrm>
            <a:custGeom>
              <a:avLst/>
              <a:gdLst>
                <a:gd name="T0" fmla="*/ 2147483646 w 116"/>
                <a:gd name="T1" fmla="*/ 0 h 129"/>
                <a:gd name="T2" fmla="*/ 2147483646 w 116"/>
                <a:gd name="T3" fmla="*/ 0 h 129"/>
                <a:gd name="T4" fmla="*/ 2147483646 w 116"/>
                <a:gd name="T5" fmla="*/ 2147483646 h 129"/>
                <a:gd name="T6" fmla="*/ 2147483646 w 116"/>
                <a:gd name="T7" fmla="*/ 0 h 129"/>
                <a:gd name="T8" fmla="*/ 0 w 116"/>
                <a:gd name="T9" fmla="*/ 0 h 129"/>
                <a:gd name="T10" fmla="*/ 0 w 116"/>
                <a:gd name="T11" fmla="*/ 2147483646 h 129"/>
                <a:gd name="T12" fmla="*/ 2147483646 w 116"/>
                <a:gd name="T13" fmla="*/ 2147483646 h 129"/>
                <a:gd name="T14" fmla="*/ 2147483646 w 116"/>
                <a:gd name="T15" fmla="*/ 2147483646 h 129"/>
                <a:gd name="T16" fmla="*/ 2147483646 w 116"/>
                <a:gd name="T17" fmla="*/ 2147483646 h 129"/>
                <a:gd name="T18" fmla="*/ 2147483646 w 116"/>
                <a:gd name="T19" fmla="*/ 2147483646 h 129"/>
                <a:gd name="T20" fmla="*/ 2147483646 w 116"/>
                <a:gd name="T21" fmla="*/ 0 h 129"/>
                <a:gd name="T22" fmla="*/ 2147483646 w 116"/>
                <a:gd name="T23" fmla="*/ 0 h 12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6" h="129">
                  <a:moveTo>
                    <a:pt x="116" y="0"/>
                  </a:moveTo>
                  <a:lnTo>
                    <a:pt x="107" y="0"/>
                  </a:lnTo>
                  <a:lnTo>
                    <a:pt x="107" y="113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" y="129"/>
                  </a:lnTo>
                  <a:lnTo>
                    <a:pt x="10" y="16"/>
                  </a:lnTo>
                  <a:lnTo>
                    <a:pt x="108" y="129"/>
                  </a:lnTo>
                  <a:lnTo>
                    <a:pt x="116" y="129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78" name="Freeform 141">
              <a:extLst>
                <a:ext uri="{FF2B5EF4-FFF2-40B4-BE49-F238E27FC236}">
                  <a16:creationId xmlns:a16="http://schemas.microsoft.com/office/drawing/2014/main" id="{5DBF7AAA-CB88-45F4-BF1A-718FEFFE1459}"/>
                </a:ext>
              </a:extLst>
            </p:cNvPr>
            <p:cNvSpPr>
              <a:spLocks/>
            </p:cNvSpPr>
            <p:nvPr/>
          </p:nvSpPr>
          <p:spPr bwMode="black">
            <a:xfrm>
              <a:off x="3922741" y="895496"/>
              <a:ext cx="9221" cy="127939"/>
            </a:xfrm>
            <a:custGeom>
              <a:avLst/>
              <a:gdLst>
                <a:gd name="T0" fmla="*/ 2147483646 w 10"/>
                <a:gd name="T1" fmla="*/ 0 h 129"/>
                <a:gd name="T2" fmla="*/ 0 w 10"/>
                <a:gd name="T3" fmla="*/ 0 h 129"/>
                <a:gd name="T4" fmla="*/ 0 w 10"/>
                <a:gd name="T5" fmla="*/ 2147483646 h 129"/>
                <a:gd name="T6" fmla="*/ 2147483646 w 10"/>
                <a:gd name="T7" fmla="*/ 2147483646 h 129"/>
                <a:gd name="T8" fmla="*/ 2147483646 w 10"/>
                <a:gd name="T9" fmla="*/ 0 h 129"/>
                <a:gd name="T10" fmla="*/ 2147483646 w 10"/>
                <a:gd name="T11" fmla="*/ 0 h 1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" h="129">
                  <a:moveTo>
                    <a:pt x="10" y="0"/>
                  </a:moveTo>
                  <a:lnTo>
                    <a:pt x="0" y="0"/>
                  </a:lnTo>
                  <a:lnTo>
                    <a:pt x="0" y="129"/>
                  </a:lnTo>
                  <a:lnTo>
                    <a:pt x="10" y="129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79" name="Freeform 142">
              <a:extLst>
                <a:ext uri="{FF2B5EF4-FFF2-40B4-BE49-F238E27FC236}">
                  <a16:creationId xmlns:a16="http://schemas.microsoft.com/office/drawing/2014/main" id="{5A4A0AC8-FEA9-44EC-8B50-C2DB3DFB8D81}"/>
                </a:ext>
              </a:extLst>
            </p:cNvPr>
            <p:cNvSpPr>
              <a:spLocks/>
            </p:cNvSpPr>
            <p:nvPr/>
          </p:nvSpPr>
          <p:spPr bwMode="black">
            <a:xfrm>
              <a:off x="3960777" y="895496"/>
              <a:ext cx="112955" cy="129091"/>
            </a:xfrm>
            <a:custGeom>
              <a:avLst/>
              <a:gdLst>
                <a:gd name="T0" fmla="*/ 2147483646 w 113"/>
                <a:gd name="T1" fmla="*/ 0 h 130"/>
                <a:gd name="T2" fmla="*/ 2147483646 w 113"/>
                <a:gd name="T3" fmla="*/ 0 h 130"/>
                <a:gd name="T4" fmla="*/ 2147483646 w 113"/>
                <a:gd name="T5" fmla="*/ 2147483646 h 130"/>
                <a:gd name="T6" fmla="*/ 2147483646 w 113"/>
                <a:gd name="T7" fmla="*/ 0 h 130"/>
                <a:gd name="T8" fmla="*/ 0 w 113"/>
                <a:gd name="T9" fmla="*/ 0 h 130"/>
                <a:gd name="T10" fmla="*/ 2147483646 w 113"/>
                <a:gd name="T11" fmla="*/ 2147483646 h 130"/>
                <a:gd name="T12" fmla="*/ 2147483646 w 113"/>
                <a:gd name="T13" fmla="*/ 2147483646 h 130"/>
                <a:gd name="T14" fmla="*/ 2147483646 w 113"/>
                <a:gd name="T15" fmla="*/ 0 h 130"/>
                <a:gd name="T16" fmla="*/ 2147483646 w 113"/>
                <a:gd name="T17" fmla="*/ 0 h 1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3" h="130">
                  <a:moveTo>
                    <a:pt x="113" y="0"/>
                  </a:moveTo>
                  <a:lnTo>
                    <a:pt x="102" y="0"/>
                  </a:lnTo>
                  <a:lnTo>
                    <a:pt x="56" y="10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55" y="130"/>
                  </a:lnTo>
                  <a:lnTo>
                    <a:pt x="58" y="13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80" name="Freeform 143">
              <a:extLst>
                <a:ext uri="{FF2B5EF4-FFF2-40B4-BE49-F238E27FC236}">
                  <a16:creationId xmlns:a16="http://schemas.microsoft.com/office/drawing/2014/main" id="{7CDBFC0B-8563-44C3-B562-E5F97B81ABEE}"/>
                </a:ext>
              </a:extLst>
            </p:cNvPr>
            <p:cNvSpPr>
              <a:spLocks/>
            </p:cNvSpPr>
            <p:nvPr/>
          </p:nvSpPr>
          <p:spPr bwMode="black">
            <a:xfrm>
              <a:off x="4102547" y="895496"/>
              <a:ext cx="71461" cy="127939"/>
            </a:xfrm>
            <a:custGeom>
              <a:avLst/>
              <a:gdLst>
                <a:gd name="T0" fmla="*/ 2147483646 w 72"/>
                <a:gd name="T1" fmla="*/ 0 h 129"/>
                <a:gd name="T2" fmla="*/ 0 w 72"/>
                <a:gd name="T3" fmla="*/ 0 h 129"/>
                <a:gd name="T4" fmla="*/ 0 w 72"/>
                <a:gd name="T5" fmla="*/ 2147483646 h 129"/>
                <a:gd name="T6" fmla="*/ 2147483646 w 72"/>
                <a:gd name="T7" fmla="*/ 2147483646 h 129"/>
                <a:gd name="T8" fmla="*/ 2147483646 w 72"/>
                <a:gd name="T9" fmla="*/ 2147483646 h 129"/>
                <a:gd name="T10" fmla="*/ 2147483646 w 72"/>
                <a:gd name="T11" fmla="*/ 2147483646 h 129"/>
                <a:gd name="T12" fmla="*/ 2147483646 w 72"/>
                <a:gd name="T13" fmla="*/ 2147483646 h 129"/>
                <a:gd name="T14" fmla="*/ 2147483646 w 72"/>
                <a:gd name="T15" fmla="*/ 2147483646 h 129"/>
                <a:gd name="T16" fmla="*/ 2147483646 w 72"/>
                <a:gd name="T17" fmla="*/ 2147483646 h 129"/>
                <a:gd name="T18" fmla="*/ 2147483646 w 72"/>
                <a:gd name="T19" fmla="*/ 2147483646 h 129"/>
                <a:gd name="T20" fmla="*/ 2147483646 w 72"/>
                <a:gd name="T21" fmla="*/ 2147483646 h 129"/>
                <a:gd name="T22" fmla="*/ 2147483646 w 72"/>
                <a:gd name="T23" fmla="*/ 2147483646 h 129"/>
                <a:gd name="T24" fmla="*/ 2147483646 w 72"/>
                <a:gd name="T25" fmla="*/ 0 h 129"/>
                <a:gd name="T26" fmla="*/ 2147483646 w 72"/>
                <a:gd name="T27" fmla="*/ 0 h 12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2" h="129">
                  <a:moveTo>
                    <a:pt x="71" y="0"/>
                  </a:moveTo>
                  <a:lnTo>
                    <a:pt x="0" y="0"/>
                  </a:lnTo>
                  <a:lnTo>
                    <a:pt x="0" y="129"/>
                  </a:lnTo>
                  <a:lnTo>
                    <a:pt x="72" y="129"/>
                  </a:lnTo>
                  <a:lnTo>
                    <a:pt x="72" y="120"/>
                  </a:lnTo>
                  <a:lnTo>
                    <a:pt x="10" y="120"/>
                  </a:lnTo>
                  <a:lnTo>
                    <a:pt x="10" y="68"/>
                  </a:lnTo>
                  <a:lnTo>
                    <a:pt x="70" y="68"/>
                  </a:lnTo>
                  <a:lnTo>
                    <a:pt x="70" y="59"/>
                  </a:lnTo>
                  <a:lnTo>
                    <a:pt x="10" y="59"/>
                  </a:lnTo>
                  <a:lnTo>
                    <a:pt x="10" y="8"/>
                  </a:lnTo>
                  <a:lnTo>
                    <a:pt x="71" y="8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81" name="Freeform 144">
              <a:extLst>
                <a:ext uri="{FF2B5EF4-FFF2-40B4-BE49-F238E27FC236}">
                  <a16:creationId xmlns:a16="http://schemas.microsoft.com/office/drawing/2014/main" id="{92318B89-D97D-4684-8983-DD492AAB0EBE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4213197" y="895496"/>
              <a:ext cx="96818" cy="127939"/>
            </a:xfrm>
            <a:custGeom>
              <a:avLst/>
              <a:gdLst>
                <a:gd name="T0" fmla="*/ 0 w 81"/>
                <a:gd name="T1" fmla="*/ 0 h 108"/>
                <a:gd name="T2" fmla="*/ 0 w 81"/>
                <a:gd name="T3" fmla="*/ 2147483646 h 108"/>
                <a:gd name="T4" fmla="*/ 2147483646 w 81"/>
                <a:gd name="T5" fmla="*/ 2147483646 h 108"/>
                <a:gd name="T6" fmla="*/ 2147483646 w 81"/>
                <a:gd name="T7" fmla="*/ 2147483646 h 108"/>
                <a:gd name="T8" fmla="*/ 2147483646 w 81"/>
                <a:gd name="T9" fmla="*/ 2147483646 h 108"/>
                <a:gd name="T10" fmla="*/ 2147483646 w 81"/>
                <a:gd name="T11" fmla="*/ 2147483646 h 108"/>
                <a:gd name="T12" fmla="*/ 2147483646 w 81"/>
                <a:gd name="T13" fmla="*/ 2147483646 h 108"/>
                <a:gd name="T14" fmla="*/ 2147483646 w 81"/>
                <a:gd name="T15" fmla="*/ 2147483646 h 108"/>
                <a:gd name="T16" fmla="*/ 2147483646 w 81"/>
                <a:gd name="T17" fmla="*/ 2147483646 h 108"/>
                <a:gd name="T18" fmla="*/ 2147483646 w 81"/>
                <a:gd name="T19" fmla="*/ 2147483646 h 108"/>
                <a:gd name="T20" fmla="*/ 2147483646 w 81"/>
                <a:gd name="T21" fmla="*/ 2147483646 h 108"/>
                <a:gd name="T22" fmla="*/ 2147483646 w 81"/>
                <a:gd name="T23" fmla="*/ 0 h 108"/>
                <a:gd name="T24" fmla="*/ 0 w 81"/>
                <a:gd name="T25" fmla="*/ 0 h 108"/>
                <a:gd name="T26" fmla="*/ 2147483646 w 81"/>
                <a:gd name="T27" fmla="*/ 2147483646 h 108"/>
                <a:gd name="T28" fmla="*/ 2147483646 w 81"/>
                <a:gd name="T29" fmla="*/ 2147483646 h 108"/>
                <a:gd name="T30" fmla="*/ 2147483646 w 81"/>
                <a:gd name="T31" fmla="*/ 2147483646 h 108"/>
                <a:gd name="T32" fmla="*/ 2147483646 w 81"/>
                <a:gd name="T33" fmla="*/ 2147483646 h 108"/>
                <a:gd name="T34" fmla="*/ 2147483646 w 81"/>
                <a:gd name="T35" fmla="*/ 2147483646 h 108"/>
                <a:gd name="T36" fmla="*/ 2147483646 w 81"/>
                <a:gd name="T37" fmla="*/ 2147483646 h 10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81" h="108">
                  <a:moveTo>
                    <a:pt x="0" y="0"/>
                  </a:moveTo>
                  <a:cubicBezTo>
                    <a:pt x="0" y="108"/>
                    <a:pt x="0" y="108"/>
                    <a:pt x="0" y="108"/>
                  </a:cubicBezTo>
                  <a:cubicBezTo>
                    <a:pt x="8" y="108"/>
                    <a:pt x="8" y="108"/>
                    <a:pt x="8" y="108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36" y="56"/>
                    <a:pt x="40" y="58"/>
                    <a:pt x="53" y="79"/>
                  </a:cubicBezTo>
                  <a:cubicBezTo>
                    <a:pt x="72" y="108"/>
                    <a:pt x="72" y="108"/>
                    <a:pt x="72" y="108"/>
                  </a:cubicBezTo>
                  <a:cubicBezTo>
                    <a:pt x="81" y="108"/>
                    <a:pt x="81" y="108"/>
                    <a:pt x="81" y="108"/>
                  </a:cubicBezTo>
                  <a:cubicBezTo>
                    <a:pt x="57" y="71"/>
                    <a:pt x="57" y="71"/>
                    <a:pt x="57" y="71"/>
                  </a:cubicBezTo>
                  <a:cubicBezTo>
                    <a:pt x="52" y="63"/>
                    <a:pt x="48" y="57"/>
                    <a:pt x="43" y="54"/>
                  </a:cubicBezTo>
                  <a:cubicBezTo>
                    <a:pt x="56" y="49"/>
                    <a:pt x="63" y="41"/>
                    <a:pt x="63" y="28"/>
                  </a:cubicBezTo>
                  <a:cubicBezTo>
                    <a:pt x="63" y="14"/>
                    <a:pt x="54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close/>
                  <a:moveTo>
                    <a:pt x="8" y="7"/>
                  </a:moveTo>
                  <a:cubicBezTo>
                    <a:pt x="26" y="7"/>
                    <a:pt x="26" y="7"/>
                    <a:pt x="26" y="7"/>
                  </a:cubicBezTo>
                  <a:cubicBezTo>
                    <a:pt x="45" y="7"/>
                    <a:pt x="54" y="16"/>
                    <a:pt x="54" y="28"/>
                  </a:cubicBezTo>
                  <a:cubicBezTo>
                    <a:pt x="54" y="41"/>
                    <a:pt x="45" y="49"/>
                    <a:pt x="26" y="49"/>
                  </a:cubicBezTo>
                  <a:cubicBezTo>
                    <a:pt x="8" y="49"/>
                    <a:pt x="8" y="49"/>
                    <a:pt x="8" y="49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82" name="Freeform 145">
              <a:extLst>
                <a:ext uri="{FF2B5EF4-FFF2-40B4-BE49-F238E27FC236}">
                  <a16:creationId xmlns:a16="http://schemas.microsoft.com/office/drawing/2014/main" id="{D5CDB838-2511-44A1-9840-54AE5ADE223F}"/>
                </a:ext>
              </a:extLst>
            </p:cNvPr>
            <p:cNvSpPr>
              <a:spLocks/>
            </p:cNvSpPr>
            <p:nvPr/>
          </p:nvSpPr>
          <p:spPr bwMode="black">
            <a:xfrm>
              <a:off x="4333067" y="893190"/>
              <a:ext cx="72614" cy="132549"/>
            </a:xfrm>
            <a:custGeom>
              <a:avLst/>
              <a:gdLst>
                <a:gd name="T0" fmla="*/ 2147483646 w 61"/>
                <a:gd name="T1" fmla="*/ 2147483646 h 111"/>
                <a:gd name="T2" fmla="*/ 2147483646 w 61"/>
                <a:gd name="T3" fmla="*/ 0 h 111"/>
                <a:gd name="T4" fmla="*/ 0 w 61"/>
                <a:gd name="T5" fmla="*/ 2147483646 h 111"/>
                <a:gd name="T6" fmla="*/ 2147483646 w 61"/>
                <a:gd name="T7" fmla="*/ 2147483646 h 111"/>
                <a:gd name="T8" fmla="*/ 2147483646 w 61"/>
                <a:gd name="T9" fmla="*/ 2147483646 h 111"/>
                <a:gd name="T10" fmla="*/ 2147483646 w 61"/>
                <a:gd name="T11" fmla="*/ 2147483646 h 111"/>
                <a:gd name="T12" fmla="*/ 2147483646 w 61"/>
                <a:gd name="T13" fmla="*/ 2147483646 h 111"/>
                <a:gd name="T14" fmla="*/ 2147483646 w 61"/>
                <a:gd name="T15" fmla="*/ 2147483646 h 111"/>
                <a:gd name="T16" fmla="*/ 2147483646 w 61"/>
                <a:gd name="T17" fmla="*/ 2147483646 h 111"/>
                <a:gd name="T18" fmla="*/ 2147483646 w 61"/>
                <a:gd name="T19" fmla="*/ 2147483646 h 111"/>
                <a:gd name="T20" fmla="*/ 2147483646 w 61"/>
                <a:gd name="T21" fmla="*/ 2147483646 h 111"/>
                <a:gd name="T22" fmla="*/ 2147483646 w 61"/>
                <a:gd name="T23" fmla="*/ 2147483646 h 111"/>
                <a:gd name="T24" fmla="*/ 2147483646 w 61"/>
                <a:gd name="T25" fmla="*/ 2147483646 h 1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" h="111">
                  <a:moveTo>
                    <a:pt x="56" y="6"/>
                  </a:moveTo>
                  <a:cubicBezTo>
                    <a:pt x="48" y="2"/>
                    <a:pt x="40" y="0"/>
                    <a:pt x="31" y="0"/>
                  </a:cubicBezTo>
                  <a:cubicBezTo>
                    <a:pt x="14" y="0"/>
                    <a:pt x="0" y="12"/>
                    <a:pt x="0" y="28"/>
                  </a:cubicBezTo>
                  <a:cubicBezTo>
                    <a:pt x="0" y="64"/>
                    <a:pt x="52" y="51"/>
                    <a:pt x="52" y="81"/>
                  </a:cubicBezTo>
                  <a:cubicBezTo>
                    <a:pt x="52" y="94"/>
                    <a:pt x="42" y="103"/>
                    <a:pt x="29" y="103"/>
                  </a:cubicBezTo>
                  <a:cubicBezTo>
                    <a:pt x="20" y="103"/>
                    <a:pt x="14" y="100"/>
                    <a:pt x="2" y="91"/>
                  </a:cubicBezTo>
                  <a:cubicBezTo>
                    <a:pt x="2" y="101"/>
                    <a:pt x="2" y="101"/>
                    <a:pt x="2" y="101"/>
                  </a:cubicBezTo>
                  <a:cubicBezTo>
                    <a:pt x="11" y="108"/>
                    <a:pt x="20" y="111"/>
                    <a:pt x="29" y="111"/>
                  </a:cubicBezTo>
                  <a:cubicBezTo>
                    <a:pt x="47" y="111"/>
                    <a:pt x="61" y="98"/>
                    <a:pt x="61" y="81"/>
                  </a:cubicBezTo>
                  <a:cubicBezTo>
                    <a:pt x="61" y="43"/>
                    <a:pt x="9" y="57"/>
                    <a:pt x="9" y="28"/>
                  </a:cubicBezTo>
                  <a:cubicBezTo>
                    <a:pt x="9" y="16"/>
                    <a:pt x="19" y="7"/>
                    <a:pt x="32" y="7"/>
                  </a:cubicBezTo>
                  <a:cubicBezTo>
                    <a:pt x="40" y="7"/>
                    <a:pt x="45" y="9"/>
                    <a:pt x="56" y="16"/>
                  </a:cubicBezTo>
                  <a:cubicBezTo>
                    <a:pt x="56" y="6"/>
                    <a:pt x="56" y="6"/>
                    <a:pt x="56" y="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83" name="Freeform 146">
              <a:extLst>
                <a:ext uri="{FF2B5EF4-FFF2-40B4-BE49-F238E27FC236}">
                  <a16:creationId xmlns:a16="http://schemas.microsoft.com/office/drawing/2014/main" id="{3725E1E3-1505-4A83-ACFD-4BF418615E0F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46022" y="895496"/>
              <a:ext cx="10374" cy="127939"/>
            </a:xfrm>
            <a:custGeom>
              <a:avLst/>
              <a:gdLst>
                <a:gd name="T0" fmla="*/ 2147483646 w 10"/>
                <a:gd name="T1" fmla="*/ 0 h 129"/>
                <a:gd name="T2" fmla="*/ 0 w 10"/>
                <a:gd name="T3" fmla="*/ 0 h 129"/>
                <a:gd name="T4" fmla="*/ 0 w 10"/>
                <a:gd name="T5" fmla="*/ 2147483646 h 129"/>
                <a:gd name="T6" fmla="*/ 2147483646 w 10"/>
                <a:gd name="T7" fmla="*/ 2147483646 h 129"/>
                <a:gd name="T8" fmla="*/ 2147483646 w 10"/>
                <a:gd name="T9" fmla="*/ 0 h 129"/>
                <a:gd name="T10" fmla="*/ 2147483646 w 10"/>
                <a:gd name="T11" fmla="*/ 0 h 1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" h="129">
                  <a:moveTo>
                    <a:pt x="10" y="0"/>
                  </a:moveTo>
                  <a:lnTo>
                    <a:pt x="0" y="0"/>
                  </a:lnTo>
                  <a:lnTo>
                    <a:pt x="0" y="129"/>
                  </a:lnTo>
                  <a:lnTo>
                    <a:pt x="10" y="129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84" name="Freeform 147">
              <a:extLst>
                <a:ext uri="{FF2B5EF4-FFF2-40B4-BE49-F238E27FC236}">
                  <a16:creationId xmlns:a16="http://schemas.microsoft.com/office/drawing/2014/main" id="{F147B7DF-BBCC-4536-99C8-D7ACD54FB0AE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81753" y="895496"/>
              <a:ext cx="106039" cy="127939"/>
            </a:xfrm>
            <a:custGeom>
              <a:avLst/>
              <a:gdLst>
                <a:gd name="T0" fmla="*/ 2147483646 w 107"/>
                <a:gd name="T1" fmla="*/ 0 h 129"/>
                <a:gd name="T2" fmla="*/ 0 w 107"/>
                <a:gd name="T3" fmla="*/ 0 h 129"/>
                <a:gd name="T4" fmla="*/ 0 w 107"/>
                <a:gd name="T5" fmla="*/ 2147483646 h 129"/>
                <a:gd name="T6" fmla="*/ 2147483646 w 107"/>
                <a:gd name="T7" fmla="*/ 2147483646 h 129"/>
                <a:gd name="T8" fmla="*/ 2147483646 w 107"/>
                <a:gd name="T9" fmla="*/ 2147483646 h 129"/>
                <a:gd name="T10" fmla="*/ 2147483646 w 107"/>
                <a:gd name="T11" fmla="*/ 2147483646 h 129"/>
                <a:gd name="T12" fmla="*/ 2147483646 w 107"/>
                <a:gd name="T13" fmla="*/ 2147483646 h 129"/>
                <a:gd name="T14" fmla="*/ 2147483646 w 107"/>
                <a:gd name="T15" fmla="*/ 2147483646 h 129"/>
                <a:gd name="T16" fmla="*/ 2147483646 w 107"/>
                <a:gd name="T17" fmla="*/ 0 h 129"/>
                <a:gd name="T18" fmla="*/ 2147483646 w 107"/>
                <a:gd name="T19" fmla="*/ 0 h 1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7" h="129">
                  <a:moveTo>
                    <a:pt x="107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9" y="8"/>
                  </a:lnTo>
                  <a:lnTo>
                    <a:pt x="49" y="129"/>
                  </a:lnTo>
                  <a:lnTo>
                    <a:pt x="58" y="129"/>
                  </a:lnTo>
                  <a:lnTo>
                    <a:pt x="58" y="8"/>
                  </a:lnTo>
                  <a:lnTo>
                    <a:pt x="107" y="8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85" name="Freeform 148">
              <a:extLst>
                <a:ext uri="{FF2B5EF4-FFF2-40B4-BE49-F238E27FC236}">
                  <a16:creationId xmlns:a16="http://schemas.microsoft.com/office/drawing/2014/main" id="{3CACF55B-825B-4A8A-AB0D-B8C3CECF223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606234" y="895496"/>
              <a:ext cx="110650" cy="127939"/>
            </a:xfrm>
            <a:custGeom>
              <a:avLst/>
              <a:gdLst>
                <a:gd name="T0" fmla="*/ 2147483646 w 111"/>
                <a:gd name="T1" fmla="*/ 0 h 129"/>
                <a:gd name="T2" fmla="*/ 2147483646 w 111"/>
                <a:gd name="T3" fmla="*/ 0 h 129"/>
                <a:gd name="T4" fmla="*/ 2147483646 w 111"/>
                <a:gd name="T5" fmla="*/ 2147483646 h 129"/>
                <a:gd name="T6" fmla="*/ 2147483646 w 111"/>
                <a:gd name="T7" fmla="*/ 0 h 129"/>
                <a:gd name="T8" fmla="*/ 0 w 111"/>
                <a:gd name="T9" fmla="*/ 0 h 129"/>
                <a:gd name="T10" fmla="*/ 2147483646 w 111"/>
                <a:gd name="T11" fmla="*/ 2147483646 h 129"/>
                <a:gd name="T12" fmla="*/ 2147483646 w 111"/>
                <a:gd name="T13" fmla="*/ 2147483646 h 129"/>
                <a:gd name="T14" fmla="*/ 2147483646 w 111"/>
                <a:gd name="T15" fmla="*/ 2147483646 h 129"/>
                <a:gd name="T16" fmla="*/ 2147483646 w 111"/>
                <a:gd name="T17" fmla="*/ 2147483646 h 129"/>
                <a:gd name="T18" fmla="*/ 2147483646 w 111"/>
                <a:gd name="T19" fmla="*/ 0 h 129"/>
                <a:gd name="T20" fmla="*/ 2147483646 w 111"/>
                <a:gd name="T21" fmla="*/ 0 h 12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1" h="129">
                  <a:moveTo>
                    <a:pt x="111" y="0"/>
                  </a:moveTo>
                  <a:lnTo>
                    <a:pt x="99" y="0"/>
                  </a:lnTo>
                  <a:lnTo>
                    <a:pt x="57" y="51"/>
                  </a:lnTo>
                  <a:lnTo>
                    <a:pt x="12" y="0"/>
                  </a:lnTo>
                  <a:lnTo>
                    <a:pt x="0" y="0"/>
                  </a:lnTo>
                  <a:lnTo>
                    <a:pt x="51" y="59"/>
                  </a:lnTo>
                  <a:lnTo>
                    <a:pt x="51" y="129"/>
                  </a:lnTo>
                  <a:lnTo>
                    <a:pt x="61" y="129"/>
                  </a:lnTo>
                  <a:lnTo>
                    <a:pt x="61" y="59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86" name="Freeform 149">
              <a:extLst>
                <a:ext uri="{FF2B5EF4-FFF2-40B4-BE49-F238E27FC236}">
                  <a16:creationId xmlns:a16="http://schemas.microsoft.com/office/drawing/2014/main" id="{D160D9A7-B1A8-4BD7-B489-F5A3FC5798B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4768751" y="938142"/>
              <a:ext cx="86445" cy="87598"/>
            </a:xfrm>
            <a:custGeom>
              <a:avLst/>
              <a:gdLst>
                <a:gd name="T0" fmla="*/ 2147483646 w 73"/>
                <a:gd name="T1" fmla="*/ 2147483646 h 74"/>
                <a:gd name="T2" fmla="*/ 2147483646 w 73"/>
                <a:gd name="T3" fmla="*/ 0 h 74"/>
                <a:gd name="T4" fmla="*/ 0 w 73"/>
                <a:gd name="T5" fmla="*/ 2147483646 h 74"/>
                <a:gd name="T6" fmla="*/ 2147483646 w 73"/>
                <a:gd name="T7" fmla="*/ 2147483646 h 74"/>
                <a:gd name="T8" fmla="*/ 2147483646 w 73"/>
                <a:gd name="T9" fmla="*/ 2147483646 h 74"/>
                <a:gd name="T10" fmla="*/ 2147483646 w 73"/>
                <a:gd name="T11" fmla="*/ 2147483646 h 74"/>
                <a:gd name="T12" fmla="*/ 2147483646 w 73"/>
                <a:gd name="T13" fmla="*/ 2147483646 h 74"/>
                <a:gd name="T14" fmla="*/ 2147483646 w 73"/>
                <a:gd name="T15" fmla="*/ 2147483646 h 74"/>
                <a:gd name="T16" fmla="*/ 2147483646 w 73"/>
                <a:gd name="T17" fmla="*/ 2147483646 h 74"/>
                <a:gd name="T18" fmla="*/ 2147483646 w 73"/>
                <a:gd name="T19" fmla="*/ 2147483646 h 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3" h="74">
                  <a:moveTo>
                    <a:pt x="73" y="37"/>
                  </a:moveTo>
                  <a:cubicBezTo>
                    <a:pt x="73" y="15"/>
                    <a:pt x="57" y="0"/>
                    <a:pt x="37" y="0"/>
                  </a:cubicBezTo>
                  <a:cubicBezTo>
                    <a:pt x="16" y="0"/>
                    <a:pt x="0" y="15"/>
                    <a:pt x="0" y="37"/>
                  </a:cubicBezTo>
                  <a:cubicBezTo>
                    <a:pt x="0" y="58"/>
                    <a:pt x="16" y="74"/>
                    <a:pt x="37" y="74"/>
                  </a:cubicBezTo>
                  <a:cubicBezTo>
                    <a:pt x="57" y="74"/>
                    <a:pt x="73" y="58"/>
                    <a:pt x="73" y="37"/>
                  </a:cubicBezTo>
                  <a:close/>
                  <a:moveTo>
                    <a:pt x="65" y="37"/>
                  </a:moveTo>
                  <a:cubicBezTo>
                    <a:pt x="65" y="54"/>
                    <a:pt x="53" y="66"/>
                    <a:pt x="37" y="66"/>
                  </a:cubicBezTo>
                  <a:cubicBezTo>
                    <a:pt x="20" y="66"/>
                    <a:pt x="8" y="54"/>
                    <a:pt x="8" y="37"/>
                  </a:cubicBezTo>
                  <a:cubicBezTo>
                    <a:pt x="8" y="20"/>
                    <a:pt x="20" y="7"/>
                    <a:pt x="37" y="7"/>
                  </a:cubicBezTo>
                  <a:cubicBezTo>
                    <a:pt x="53" y="7"/>
                    <a:pt x="65" y="20"/>
                    <a:pt x="65" y="3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87" name="Freeform 150">
              <a:extLst>
                <a:ext uri="{FF2B5EF4-FFF2-40B4-BE49-F238E27FC236}">
                  <a16:creationId xmlns:a16="http://schemas.microsoft.com/office/drawing/2014/main" id="{2ED5F6CD-17C7-4E6F-891B-7C7017F8BC97}"/>
                </a:ext>
              </a:extLst>
            </p:cNvPr>
            <p:cNvSpPr>
              <a:spLocks/>
            </p:cNvSpPr>
            <p:nvPr/>
          </p:nvSpPr>
          <p:spPr bwMode="black">
            <a:xfrm>
              <a:off x="4884011" y="893190"/>
              <a:ext cx="59935" cy="130244"/>
            </a:xfrm>
            <a:custGeom>
              <a:avLst/>
              <a:gdLst>
                <a:gd name="T0" fmla="*/ 2147483646 w 51"/>
                <a:gd name="T1" fmla="*/ 2147483646 h 109"/>
                <a:gd name="T2" fmla="*/ 2147483646 w 51"/>
                <a:gd name="T3" fmla="*/ 0 h 109"/>
                <a:gd name="T4" fmla="*/ 2147483646 w 51"/>
                <a:gd name="T5" fmla="*/ 2147483646 h 109"/>
                <a:gd name="T6" fmla="*/ 2147483646 w 51"/>
                <a:gd name="T7" fmla="*/ 2147483646 h 109"/>
                <a:gd name="T8" fmla="*/ 0 w 51"/>
                <a:gd name="T9" fmla="*/ 2147483646 h 109"/>
                <a:gd name="T10" fmla="*/ 0 w 51"/>
                <a:gd name="T11" fmla="*/ 2147483646 h 109"/>
                <a:gd name="T12" fmla="*/ 2147483646 w 51"/>
                <a:gd name="T13" fmla="*/ 2147483646 h 109"/>
                <a:gd name="T14" fmla="*/ 2147483646 w 51"/>
                <a:gd name="T15" fmla="*/ 2147483646 h 109"/>
                <a:gd name="T16" fmla="*/ 2147483646 w 51"/>
                <a:gd name="T17" fmla="*/ 2147483646 h 109"/>
                <a:gd name="T18" fmla="*/ 2147483646 w 51"/>
                <a:gd name="T19" fmla="*/ 2147483646 h 109"/>
                <a:gd name="T20" fmla="*/ 2147483646 w 51"/>
                <a:gd name="T21" fmla="*/ 2147483646 h 109"/>
                <a:gd name="T22" fmla="*/ 2147483646 w 51"/>
                <a:gd name="T23" fmla="*/ 2147483646 h 109"/>
                <a:gd name="T24" fmla="*/ 2147483646 w 51"/>
                <a:gd name="T25" fmla="*/ 2147483646 h 109"/>
                <a:gd name="T26" fmla="*/ 2147483646 w 51"/>
                <a:gd name="T27" fmla="*/ 2147483646 h 109"/>
                <a:gd name="T28" fmla="*/ 2147483646 w 51"/>
                <a:gd name="T29" fmla="*/ 2147483646 h 109"/>
                <a:gd name="T30" fmla="*/ 2147483646 w 51"/>
                <a:gd name="T31" fmla="*/ 2147483646 h 109"/>
                <a:gd name="T32" fmla="*/ 2147483646 w 51"/>
                <a:gd name="T33" fmla="*/ 2147483646 h 1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1" h="109">
                  <a:moveTo>
                    <a:pt x="51" y="3"/>
                  </a:moveTo>
                  <a:cubicBezTo>
                    <a:pt x="46" y="0"/>
                    <a:pt x="43" y="0"/>
                    <a:pt x="38" y="0"/>
                  </a:cubicBezTo>
                  <a:cubicBezTo>
                    <a:pt x="26" y="0"/>
                    <a:pt x="13" y="8"/>
                    <a:pt x="13" y="2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21" y="109"/>
                    <a:pt x="21" y="109"/>
                    <a:pt x="21" y="109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14"/>
                    <a:pt x="26" y="7"/>
                    <a:pt x="38" y="7"/>
                  </a:cubicBezTo>
                  <a:cubicBezTo>
                    <a:pt x="42" y="7"/>
                    <a:pt x="45" y="8"/>
                    <a:pt x="51" y="10"/>
                  </a:cubicBezTo>
                  <a:cubicBezTo>
                    <a:pt x="51" y="3"/>
                    <a:pt x="51" y="3"/>
                    <a:pt x="51" y="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88" name="Freeform 151">
              <a:extLst>
                <a:ext uri="{FF2B5EF4-FFF2-40B4-BE49-F238E27FC236}">
                  <a16:creationId xmlns:a16="http://schemas.microsoft.com/office/drawing/2014/main" id="{6313151B-79CC-4528-B8F9-4B2E06FAAF4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5008492" y="893190"/>
              <a:ext cx="134855" cy="132549"/>
            </a:xfrm>
            <a:custGeom>
              <a:avLst/>
              <a:gdLst>
                <a:gd name="T0" fmla="*/ 2147483646 w 114"/>
                <a:gd name="T1" fmla="*/ 2147483646 h 111"/>
                <a:gd name="T2" fmla="*/ 2147483646 w 114"/>
                <a:gd name="T3" fmla="*/ 0 h 111"/>
                <a:gd name="T4" fmla="*/ 0 w 114"/>
                <a:gd name="T5" fmla="*/ 2147483646 h 111"/>
                <a:gd name="T6" fmla="*/ 2147483646 w 114"/>
                <a:gd name="T7" fmla="*/ 2147483646 h 111"/>
                <a:gd name="T8" fmla="*/ 2147483646 w 114"/>
                <a:gd name="T9" fmla="*/ 2147483646 h 111"/>
                <a:gd name="T10" fmla="*/ 2147483646 w 114"/>
                <a:gd name="T11" fmla="*/ 2147483646 h 111"/>
                <a:gd name="T12" fmla="*/ 2147483646 w 114"/>
                <a:gd name="T13" fmla="*/ 2147483646 h 111"/>
                <a:gd name="T14" fmla="*/ 2147483646 w 114"/>
                <a:gd name="T15" fmla="*/ 2147483646 h 111"/>
                <a:gd name="T16" fmla="*/ 2147483646 w 114"/>
                <a:gd name="T17" fmla="*/ 2147483646 h 111"/>
                <a:gd name="T18" fmla="*/ 2147483646 w 114"/>
                <a:gd name="T19" fmla="*/ 2147483646 h 1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4" h="111">
                  <a:moveTo>
                    <a:pt x="114" y="55"/>
                  </a:moveTo>
                  <a:cubicBezTo>
                    <a:pt x="114" y="24"/>
                    <a:pt x="89" y="0"/>
                    <a:pt x="57" y="0"/>
                  </a:cubicBezTo>
                  <a:cubicBezTo>
                    <a:pt x="25" y="0"/>
                    <a:pt x="0" y="24"/>
                    <a:pt x="0" y="55"/>
                  </a:cubicBezTo>
                  <a:cubicBezTo>
                    <a:pt x="0" y="86"/>
                    <a:pt x="25" y="111"/>
                    <a:pt x="57" y="111"/>
                  </a:cubicBezTo>
                  <a:cubicBezTo>
                    <a:pt x="89" y="111"/>
                    <a:pt x="114" y="86"/>
                    <a:pt x="114" y="55"/>
                  </a:cubicBezTo>
                  <a:close/>
                  <a:moveTo>
                    <a:pt x="105" y="55"/>
                  </a:moveTo>
                  <a:cubicBezTo>
                    <a:pt x="105" y="82"/>
                    <a:pt x="84" y="103"/>
                    <a:pt x="57" y="103"/>
                  </a:cubicBezTo>
                  <a:cubicBezTo>
                    <a:pt x="30" y="103"/>
                    <a:pt x="9" y="82"/>
                    <a:pt x="9" y="55"/>
                  </a:cubicBezTo>
                  <a:cubicBezTo>
                    <a:pt x="9" y="28"/>
                    <a:pt x="30" y="7"/>
                    <a:pt x="57" y="7"/>
                  </a:cubicBezTo>
                  <a:cubicBezTo>
                    <a:pt x="84" y="7"/>
                    <a:pt x="105" y="28"/>
                    <a:pt x="105" y="5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89" name="Freeform 152">
              <a:extLst>
                <a:ext uri="{FF2B5EF4-FFF2-40B4-BE49-F238E27FC236}">
                  <a16:creationId xmlns:a16="http://schemas.microsoft.com/office/drawing/2014/main" id="{AB4E4F64-F40A-4E76-88FE-13B7E6F1AA5B}"/>
                </a:ext>
              </a:extLst>
            </p:cNvPr>
            <p:cNvSpPr>
              <a:spLocks/>
            </p:cNvSpPr>
            <p:nvPr/>
          </p:nvSpPr>
          <p:spPr bwMode="black">
            <a:xfrm>
              <a:off x="5181382" y="895496"/>
              <a:ext cx="108345" cy="130244"/>
            </a:xfrm>
            <a:custGeom>
              <a:avLst/>
              <a:gdLst>
                <a:gd name="T0" fmla="*/ 2147483646 w 91"/>
                <a:gd name="T1" fmla="*/ 0 h 110"/>
                <a:gd name="T2" fmla="*/ 2147483646 w 91"/>
                <a:gd name="T3" fmla="*/ 2147483646 h 110"/>
                <a:gd name="T4" fmla="*/ 2147483646 w 91"/>
                <a:gd name="T5" fmla="*/ 2147483646 h 110"/>
                <a:gd name="T6" fmla="*/ 2147483646 w 91"/>
                <a:gd name="T7" fmla="*/ 2147483646 h 110"/>
                <a:gd name="T8" fmla="*/ 2147483646 w 91"/>
                <a:gd name="T9" fmla="*/ 0 h 110"/>
                <a:gd name="T10" fmla="*/ 0 w 91"/>
                <a:gd name="T11" fmla="*/ 0 h 110"/>
                <a:gd name="T12" fmla="*/ 0 w 91"/>
                <a:gd name="T13" fmla="*/ 2147483646 h 110"/>
                <a:gd name="T14" fmla="*/ 2147483646 w 91"/>
                <a:gd name="T15" fmla="*/ 2147483646 h 110"/>
                <a:gd name="T16" fmla="*/ 2147483646 w 91"/>
                <a:gd name="T17" fmla="*/ 2147483646 h 110"/>
                <a:gd name="T18" fmla="*/ 2147483646 w 91"/>
                <a:gd name="T19" fmla="*/ 0 h 110"/>
                <a:gd name="T20" fmla="*/ 2147483646 w 91"/>
                <a:gd name="T21" fmla="*/ 0 h 1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1" h="110">
                  <a:moveTo>
                    <a:pt x="82" y="0"/>
                  </a:moveTo>
                  <a:cubicBezTo>
                    <a:pt x="82" y="60"/>
                    <a:pt x="82" y="60"/>
                    <a:pt x="82" y="60"/>
                  </a:cubicBezTo>
                  <a:cubicBezTo>
                    <a:pt x="82" y="90"/>
                    <a:pt x="64" y="102"/>
                    <a:pt x="45" y="102"/>
                  </a:cubicBezTo>
                  <a:cubicBezTo>
                    <a:pt x="26" y="102"/>
                    <a:pt x="8" y="89"/>
                    <a:pt x="8" y="6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94"/>
                    <a:pt x="21" y="110"/>
                    <a:pt x="45" y="110"/>
                  </a:cubicBezTo>
                  <a:cubicBezTo>
                    <a:pt x="67" y="110"/>
                    <a:pt x="91" y="96"/>
                    <a:pt x="91" y="59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82" y="0"/>
                    <a:pt x="82" y="0"/>
                    <a:pt x="8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90" name="Freeform 153">
              <a:extLst>
                <a:ext uri="{FF2B5EF4-FFF2-40B4-BE49-F238E27FC236}">
                  <a16:creationId xmlns:a16="http://schemas.microsoft.com/office/drawing/2014/main" id="{C29B8663-9852-42CA-9A77-C88A4C839D05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34677" y="895496"/>
              <a:ext cx="72614" cy="127939"/>
            </a:xfrm>
            <a:custGeom>
              <a:avLst/>
              <a:gdLst>
                <a:gd name="T0" fmla="*/ 2147483646 w 74"/>
                <a:gd name="T1" fmla="*/ 0 h 129"/>
                <a:gd name="T2" fmla="*/ 0 w 74"/>
                <a:gd name="T3" fmla="*/ 0 h 129"/>
                <a:gd name="T4" fmla="*/ 0 w 74"/>
                <a:gd name="T5" fmla="*/ 2147483646 h 129"/>
                <a:gd name="T6" fmla="*/ 2147483646 w 74"/>
                <a:gd name="T7" fmla="*/ 2147483646 h 129"/>
                <a:gd name="T8" fmla="*/ 2147483646 w 74"/>
                <a:gd name="T9" fmla="*/ 2147483646 h 129"/>
                <a:gd name="T10" fmla="*/ 2147483646 w 74"/>
                <a:gd name="T11" fmla="*/ 2147483646 h 129"/>
                <a:gd name="T12" fmla="*/ 2147483646 w 74"/>
                <a:gd name="T13" fmla="*/ 0 h 129"/>
                <a:gd name="T14" fmla="*/ 2147483646 w 74"/>
                <a:gd name="T15" fmla="*/ 0 h 1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4" h="129">
                  <a:moveTo>
                    <a:pt x="11" y="0"/>
                  </a:moveTo>
                  <a:lnTo>
                    <a:pt x="0" y="0"/>
                  </a:lnTo>
                  <a:lnTo>
                    <a:pt x="0" y="129"/>
                  </a:lnTo>
                  <a:lnTo>
                    <a:pt x="74" y="129"/>
                  </a:lnTo>
                  <a:lnTo>
                    <a:pt x="74" y="120"/>
                  </a:lnTo>
                  <a:lnTo>
                    <a:pt x="11" y="12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91" name="Freeform 154">
              <a:extLst>
                <a:ext uri="{FF2B5EF4-FFF2-40B4-BE49-F238E27FC236}">
                  <a16:creationId xmlns:a16="http://schemas.microsoft.com/office/drawing/2014/main" id="{58A7A2F3-D710-4D83-9B87-AD1489DDBEB3}"/>
                </a:ext>
              </a:extLst>
            </p:cNvPr>
            <p:cNvSpPr>
              <a:spLocks/>
            </p:cNvSpPr>
            <p:nvPr/>
          </p:nvSpPr>
          <p:spPr bwMode="black">
            <a:xfrm>
              <a:off x="5438411" y="895496"/>
              <a:ext cx="108345" cy="130244"/>
            </a:xfrm>
            <a:custGeom>
              <a:avLst/>
              <a:gdLst>
                <a:gd name="T0" fmla="*/ 2147483646 w 91"/>
                <a:gd name="T1" fmla="*/ 0 h 110"/>
                <a:gd name="T2" fmla="*/ 2147483646 w 91"/>
                <a:gd name="T3" fmla="*/ 2147483646 h 110"/>
                <a:gd name="T4" fmla="*/ 2147483646 w 91"/>
                <a:gd name="T5" fmla="*/ 2147483646 h 110"/>
                <a:gd name="T6" fmla="*/ 2147483646 w 91"/>
                <a:gd name="T7" fmla="*/ 2147483646 h 110"/>
                <a:gd name="T8" fmla="*/ 2147483646 w 91"/>
                <a:gd name="T9" fmla="*/ 0 h 110"/>
                <a:gd name="T10" fmla="*/ 0 w 91"/>
                <a:gd name="T11" fmla="*/ 0 h 110"/>
                <a:gd name="T12" fmla="*/ 0 w 91"/>
                <a:gd name="T13" fmla="*/ 2147483646 h 110"/>
                <a:gd name="T14" fmla="*/ 2147483646 w 91"/>
                <a:gd name="T15" fmla="*/ 2147483646 h 110"/>
                <a:gd name="T16" fmla="*/ 2147483646 w 91"/>
                <a:gd name="T17" fmla="*/ 2147483646 h 110"/>
                <a:gd name="T18" fmla="*/ 2147483646 w 91"/>
                <a:gd name="T19" fmla="*/ 0 h 110"/>
                <a:gd name="T20" fmla="*/ 2147483646 w 91"/>
                <a:gd name="T21" fmla="*/ 0 h 1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1" h="110">
                  <a:moveTo>
                    <a:pt x="82" y="0"/>
                  </a:moveTo>
                  <a:cubicBezTo>
                    <a:pt x="82" y="60"/>
                    <a:pt x="82" y="60"/>
                    <a:pt x="82" y="60"/>
                  </a:cubicBezTo>
                  <a:cubicBezTo>
                    <a:pt x="82" y="90"/>
                    <a:pt x="64" y="102"/>
                    <a:pt x="45" y="102"/>
                  </a:cubicBezTo>
                  <a:cubicBezTo>
                    <a:pt x="26" y="102"/>
                    <a:pt x="8" y="89"/>
                    <a:pt x="8" y="6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94"/>
                    <a:pt x="21" y="110"/>
                    <a:pt x="45" y="110"/>
                  </a:cubicBezTo>
                  <a:cubicBezTo>
                    <a:pt x="67" y="110"/>
                    <a:pt x="91" y="96"/>
                    <a:pt x="91" y="59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82" y="0"/>
                    <a:pt x="82" y="0"/>
                    <a:pt x="8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92" name="Freeform 155">
              <a:extLst>
                <a:ext uri="{FF2B5EF4-FFF2-40B4-BE49-F238E27FC236}">
                  <a16:creationId xmlns:a16="http://schemas.microsoft.com/office/drawing/2014/main" id="{8EE6C5E0-BC40-4756-A983-5567077B8B0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4124446" y="1085675"/>
              <a:ext cx="69156" cy="66851"/>
            </a:xfrm>
            <a:custGeom>
              <a:avLst/>
              <a:gdLst>
                <a:gd name="T0" fmla="*/ 2147483646 w 58"/>
                <a:gd name="T1" fmla="*/ 2147483646 h 56"/>
                <a:gd name="T2" fmla="*/ 0 w 58"/>
                <a:gd name="T3" fmla="*/ 2147483646 h 56"/>
                <a:gd name="T4" fmla="*/ 2147483646 w 58"/>
                <a:gd name="T5" fmla="*/ 0 h 56"/>
                <a:gd name="T6" fmla="*/ 2147483646 w 58"/>
                <a:gd name="T7" fmla="*/ 2147483646 h 56"/>
                <a:gd name="T8" fmla="*/ 2147483646 w 58"/>
                <a:gd name="T9" fmla="*/ 2147483646 h 56"/>
                <a:gd name="T10" fmla="*/ 2147483646 w 58"/>
                <a:gd name="T11" fmla="*/ 2147483646 h 56"/>
                <a:gd name="T12" fmla="*/ 2147483646 w 58"/>
                <a:gd name="T13" fmla="*/ 2147483646 h 56"/>
                <a:gd name="T14" fmla="*/ 2147483646 w 58"/>
                <a:gd name="T15" fmla="*/ 2147483646 h 56"/>
                <a:gd name="T16" fmla="*/ 2147483646 w 58"/>
                <a:gd name="T17" fmla="*/ 2147483646 h 56"/>
                <a:gd name="T18" fmla="*/ 2147483646 w 58"/>
                <a:gd name="T19" fmla="*/ 2147483646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8" h="56">
                  <a:moveTo>
                    <a:pt x="29" y="56"/>
                  </a:moveTo>
                  <a:cubicBezTo>
                    <a:pt x="13" y="56"/>
                    <a:pt x="0" y="43"/>
                    <a:pt x="0" y="28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8" y="12"/>
                    <a:pt x="58" y="28"/>
                  </a:cubicBezTo>
                  <a:cubicBezTo>
                    <a:pt x="58" y="43"/>
                    <a:pt x="45" y="56"/>
                    <a:pt x="29" y="56"/>
                  </a:cubicBezTo>
                  <a:close/>
                  <a:moveTo>
                    <a:pt x="29" y="6"/>
                  </a:moveTo>
                  <a:cubicBezTo>
                    <a:pt x="17" y="6"/>
                    <a:pt x="7" y="15"/>
                    <a:pt x="7" y="28"/>
                  </a:cubicBezTo>
                  <a:cubicBezTo>
                    <a:pt x="7" y="40"/>
                    <a:pt x="17" y="50"/>
                    <a:pt x="29" y="50"/>
                  </a:cubicBezTo>
                  <a:cubicBezTo>
                    <a:pt x="42" y="50"/>
                    <a:pt x="51" y="40"/>
                    <a:pt x="51" y="28"/>
                  </a:cubicBezTo>
                  <a:cubicBezTo>
                    <a:pt x="51" y="15"/>
                    <a:pt x="42" y="6"/>
                    <a:pt x="29" y="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93" name="Freeform 156">
              <a:extLst>
                <a:ext uri="{FF2B5EF4-FFF2-40B4-BE49-F238E27FC236}">
                  <a16:creationId xmlns:a16="http://schemas.microsoft.com/office/drawing/2014/main" id="{EDCCC5CE-F8C5-4E90-B0AD-E4320E6B9E4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212044" y="1086827"/>
              <a:ext cx="55325" cy="65699"/>
            </a:xfrm>
            <a:custGeom>
              <a:avLst/>
              <a:gdLst>
                <a:gd name="T0" fmla="*/ 2147483646 w 46"/>
                <a:gd name="T1" fmla="*/ 0 h 55"/>
                <a:gd name="T2" fmla="*/ 2147483646 w 46"/>
                <a:gd name="T3" fmla="*/ 2147483646 h 55"/>
                <a:gd name="T4" fmla="*/ 2147483646 w 46"/>
                <a:gd name="T5" fmla="*/ 2147483646 h 55"/>
                <a:gd name="T6" fmla="*/ 0 w 46"/>
                <a:gd name="T7" fmla="*/ 2147483646 h 55"/>
                <a:gd name="T8" fmla="*/ 0 w 46"/>
                <a:gd name="T9" fmla="*/ 0 h 55"/>
                <a:gd name="T10" fmla="*/ 2147483646 w 46"/>
                <a:gd name="T11" fmla="*/ 0 h 55"/>
                <a:gd name="T12" fmla="*/ 2147483646 w 46"/>
                <a:gd name="T13" fmla="*/ 2147483646 h 55"/>
                <a:gd name="T14" fmla="*/ 2147483646 w 46"/>
                <a:gd name="T15" fmla="*/ 2147483646 h 55"/>
                <a:gd name="T16" fmla="*/ 2147483646 w 46"/>
                <a:gd name="T17" fmla="*/ 2147483646 h 55"/>
                <a:gd name="T18" fmla="*/ 2147483646 w 46"/>
                <a:gd name="T19" fmla="*/ 0 h 55"/>
                <a:gd name="T20" fmla="*/ 2147483646 w 46"/>
                <a:gd name="T21" fmla="*/ 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6" h="55">
                  <a:moveTo>
                    <a:pt x="46" y="0"/>
                  </a:moveTo>
                  <a:cubicBezTo>
                    <a:pt x="46" y="29"/>
                    <a:pt x="46" y="29"/>
                    <a:pt x="46" y="29"/>
                  </a:cubicBezTo>
                  <a:cubicBezTo>
                    <a:pt x="46" y="48"/>
                    <a:pt x="34" y="55"/>
                    <a:pt x="23" y="55"/>
                  </a:cubicBezTo>
                  <a:cubicBezTo>
                    <a:pt x="10" y="55"/>
                    <a:pt x="0" y="46"/>
                    <a:pt x="0" y="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43"/>
                    <a:pt x="14" y="49"/>
                    <a:pt x="23" y="49"/>
                  </a:cubicBezTo>
                  <a:cubicBezTo>
                    <a:pt x="31" y="49"/>
                    <a:pt x="39" y="44"/>
                    <a:pt x="39" y="29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6" y="0"/>
                    <a:pt x="46" y="0"/>
                    <a:pt x="46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94" name="Freeform 157">
              <a:extLst>
                <a:ext uri="{FF2B5EF4-FFF2-40B4-BE49-F238E27FC236}">
                  <a16:creationId xmlns:a16="http://schemas.microsoft.com/office/drawing/2014/main" id="{9FD3E503-08EA-4541-AEE9-3AA1939A8DFE}"/>
                </a:ext>
              </a:extLst>
            </p:cNvPr>
            <p:cNvSpPr>
              <a:spLocks/>
            </p:cNvSpPr>
            <p:nvPr/>
          </p:nvSpPr>
          <p:spPr bwMode="black">
            <a:xfrm>
              <a:off x="4289269" y="1086827"/>
              <a:ext cx="38036" cy="63393"/>
            </a:xfrm>
            <a:custGeom>
              <a:avLst/>
              <a:gdLst>
                <a:gd name="T0" fmla="*/ 2147483646 w 38"/>
                <a:gd name="T1" fmla="*/ 2147483646 h 64"/>
                <a:gd name="T2" fmla="*/ 2147483646 w 38"/>
                <a:gd name="T3" fmla="*/ 2147483646 h 64"/>
                <a:gd name="T4" fmla="*/ 2147483646 w 38"/>
                <a:gd name="T5" fmla="*/ 2147483646 h 64"/>
                <a:gd name="T6" fmla="*/ 0 w 38"/>
                <a:gd name="T7" fmla="*/ 2147483646 h 64"/>
                <a:gd name="T8" fmla="*/ 0 w 38"/>
                <a:gd name="T9" fmla="*/ 0 h 64"/>
                <a:gd name="T10" fmla="*/ 2147483646 w 38"/>
                <a:gd name="T11" fmla="*/ 0 h 64"/>
                <a:gd name="T12" fmla="*/ 2147483646 w 38"/>
                <a:gd name="T13" fmla="*/ 2147483646 h 64"/>
                <a:gd name="T14" fmla="*/ 2147483646 w 38"/>
                <a:gd name="T15" fmla="*/ 2147483646 h 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" h="64">
                  <a:moveTo>
                    <a:pt x="7" y="57"/>
                  </a:moveTo>
                  <a:lnTo>
                    <a:pt x="38" y="57"/>
                  </a:lnTo>
                  <a:lnTo>
                    <a:pt x="38" y="64"/>
                  </a:lnTo>
                  <a:lnTo>
                    <a:pt x="0" y="64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5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95" name="Freeform 158">
              <a:extLst>
                <a:ext uri="{FF2B5EF4-FFF2-40B4-BE49-F238E27FC236}">
                  <a16:creationId xmlns:a16="http://schemas.microsoft.com/office/drawing/2014/main" id="{DD1993B0-D4CD-4612-B215-D3869ED6836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344593" y="1086827"/>
              <a:ext cx="51867" cy="65699"/>
            </a:xfrm>
            <a:custGeom>
              <a:avLst/>
              <a:gdLst>
                <a:gd name="T0" fmla="*/ 2147483646 w 45"/>
                <a:gd name="T1" fmla="*/ 0 h 55"/>
                <a:gd name="T2" fmla="*/ 2147483646 w 45"/>
                <a:gd name="T3" fmla="*/ 2147483646 h 55"/>
                <a:gd name="T4" fmla="*/ 2147483646 w 45"/>
                <a:gd name="T5" fmla="*/ 2147483646 h 55"/>
                <a:gd name="T6" fmla="*/ 0 w 45"/>
                <a:gd name="T7" fmla="*/ 2147483646 h 55"/>
                <a:gd name="T8" fmla="*/ 0 w 45"/>
                <a:gd name="T9" fmla="*/ 0 h 55"/>
                <a:gd name="T10" fmla="*/ 2147483646 w 45"/>
                <a:gd name="T11" fmla="*/ 0 h 55"/>
                <a:gd name="T12" fmla="*/ 2147483646 w 45"/>
                <a:gd name="T13" fmla="*/ 2147483646 h 55"/>
                <a:gd name="T14" fmla="*/ 2147483646 w 45"/>
                <a:gd name="T15" fmla="*/ 2147483646 h 55"/>
                <a:gd name="T16" fmla="*/ 2147483646 w 45"/>
                <a:gd name="T17" fmla="*/ 2147483646 h 55"/>
                <a:gd name="T18" fmla="*/ 2147483646 w 45"/>
                <a:gd name="T19" fmla="*/ 0 h 55"/>
                <a:gd name="T20" fmla="*/ 2147483646 w 45"/>
                <a:gd name="T21" fmla="*/ 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5" h="55">
                  <a:moveTo>
                    <a:pt x="45" y="0"/>
                  </a:moveTo>
                  <a:cubicBezTo>
                    <a:pt x="45" y="29"/>
                    <a:pt x="45" y="29"/>
                    <a:pt x="45" y="29"/>
                  </a:cubicBezTo>
                  <a:cubicBezTo>
                    <a:pt x="45" y="48"/>
                    <a:pt x="34" y="55"/>
                    <a:pt x="22" y="55"/>
                  </a:cubicBezTo>
                  <a:cubicBezTo>
                    <a:pt x="10" y="55"/>
                    <a:pt x="0" y="46"/>
                    <a:pt x="0" y="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43"/>
                    <a:pt x="14" y="49"/>
                    <a:pt x="22" y="49"/>
                  </a:cubicBezTo>
                  <a:cubicBezTo>
                    <a:pt x="31" y="49"/>
                    <a:pt x="39" y="44"/>
                    <a:pt x="39" y="29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5" y="0"/>
                    <a:pt x="45" y="0"/>
                    <a:pt x="45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96" name="Freeform 159">
              <a:extLst>
                <a:ext uri="{FF2B5EF4-FFF2-40B4-BE49-F238E27FC236}">
                  <a16:creationId xmlns:a16="http://schemas.microsoft.com/office/drawing/2014/main" id="{7782543B-2D5E-4BF4-B2E9-0435AB9A887C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20665" y="1086827"/>
              <a:ext cx="58783" cy="63393"/>
            </a:xfrm>
            <a:custGeom>
              <a:avLst/>
              <a:gdLst>
                <a:gd name="T0" fmla="*/ 2147483646 w 59"/>
                <a:gd name="T1" fmla="*/ 2147483646 h 64"/>
                <a:gd name="T2" fmla="*/ 2147483646 w 59"/>
                <a:gd name="T3" fmla="*/ 2147483646 h 64"/>
                <a:gd name="T4" fmla="*/ 2147483646 w 59"/>
                <a:gd name="T5" fmla="*/ 2147483646 h 64"/>
                <a:gd name="T6" fmla="*/ 2147483646 w 59"/>
                <a:gd name="T7" fmla="*/ 2147483646 h 64"/>
                <a:gd name="T8" fmla="*/ 0 w 59"/>
                <a:gd name="T9" fmla="*/ 2147483646 h 64"/>
                <a:gd name="T10" fmla="*/ 0 w 59"/>
                <a:gd name="T11" fmla="*/ 0 h 64"/>
                <a:gd name="T12" fmla="*/ 2147483646 w 59"/>
                <a:gd name="T13" fmla="*/ 0 h 64"/>
                <a:gd name="T14" fmla="*/ 2147483646 w 59"/>
                <a:gd name="T15" fmla="*/ 2147483646 h 64"/>
                <a:gd name="T16" fmla="*/ 2147483646 w 59"/>
                <a:gd name="T17" fmla="*/ 0 h 64"/>
                <a:gd name="T18" fmla="*/ 2147483646 w 59"/>
                <a:gd name="T19" fmla="*/ 0 h 64"/>
                <a:gd name="T20" fmla="*/ 2147483646 w 59"/>
                <a:gd name="T21" fmla="*/ 2147483646 h 64"/>
                <a:gd name="T22" fmla="*/ 2147483646 w 59"/>
                <a:gd name="T23" fmla="*/ 2147483646 h 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9" h="64">
                  <a:moveTo>
                    <a:pt x="59" y="64"/>
                  </a:moveTo>
                  <a:lnTo>
                    <a:pt x="53" y="64"/>
                  </a:lnTo>
                  <a:lnTo>
                    <a:pt x="7" y="12"/>
                  </a:lnTo>
                  <a:lnTo>
                    <a:pt x="7" y="64"/>
                  </a:lnTo>
                  <a:lnTo>
                    <a:pt x="0" y="64"/>
                  </a:lnTo>
                  <a:lnTo>
                    <a:pt x="0" y="0"/>
                  </a:lnTo>
                  <a:lnTo>
                    <a:pt x="6" y="0"/>
                  </a:lnTo>
                  <a:lnTo>
                    <a:pt x="51" y="52"/>
                  </a:lnTo>
                  <a:lnTo>
                    <a:pt x="51" y="0"/>
                  </a:lnTo>
                  <a:lnTo>
                    <a:pt x="59" y="0"/>
                  </a:lnTo>
                  <a:lnTo>
                    <a:pt x="59" y="6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97" name="Freeform 160">
              <a:extLst>
                <a:ext uri="{FF2B5EF4-FFF2-40B4-BE49-F238E27FC236}">
                  <a16:creationId xmlns:a16="http://schemas.microsoft.com/office/drawing/2014/main" id="{500A9E90-92DE-4D0C-97D4-3ED4D7095661}"/>
                </a:ext>
              </a:extLst>
            </p:cNvPr>
            <p:cNvSpPr>
              <a:spLocks/>
            </p:cNvSpPr>
            <p:nvPr/>
          </p:nvSpPr>
          <p:spPr bwMode="black">
            <a:xfrm>
              <a:off x="4518636" y="1086827"/>
              <a:ext cx="58783" cy="63393"/>
            </a:xfrm>
            <a:custGeom>
              <a:avLst/>
              <a:gdLst>
                <a:gd name="T0" fmla="*/ 2147483646 w 59"/>
                <a:gd name="T1" fmla="*/ 2147483646 h 64"/>
                <a:gd name="T2" fmla="*/ 2147483646 w 59"/>
                <a:gd name="T3" fmla="*/ 2147483646 h 64"/>
                <a:gd name="T4" fmla="*/ 2147483646 w 59"/>
                <a:gd name="T5" fmla="*/ 2147483646 h 64"/>
                <a:gd name="T6" fmla="*/ 2147483646 w 59"/>
                <a:gd name="T7" fmla="*/ 2147483646 h 64"/>
                <a:gd name="T8" fmla="*/ 0 w 59"/>
                <a:gd name="T9" fmla="*/ 0 h 64"/>
                <a:gd name="T10" fmla="*/ 2147483646 w 59"/>
                <a:gd name="T11" fmla="*/ 0 h 64"/>
                <a:gd name="T12" fmla="*/ 2147483646 w 59"/>
                <a:gd name="T13" fmla="*/ 2147483646 h 64"/>
                <a:gd name="T14" fmla="*/ 2147483646 w 59"/>
                <a:gd name="T15" fmla="*/ 0 h 64"/>
                <a:gd name="T16" fmla="*/ 2147483646 w 59"/>
                <a:gd name="T17" fmla="*/ 0 h 64"/>
                <a:gd name="T18" fmla="*/ 2147483646 w 59"/>
                <a:gd name="T19" fmla="*/ 2147483646 h 64"/>
                <a:gd name="T20" fmla="*/ 2147483646 w 59"/>
                <a:gd name="T21" fmla="*/ 2147483646 h 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9" h="64">
                  <a:moveTo>
                    <a:pt x="32" y="30"/>
                  </a:moveTo>
                  <a:lnTo>
                    <a:pt x="32" y="64"/>
                  </a:lnTo>
                  <a:lnTo>
                    <a:pt x="25" y="64"/>
                  </a:lnTo>
                  <a:lnTo>
                    <a:pt x="25" y="30"/>
                  </a:lnTo>
                  <a:lnTo>
                    <a:pt x="0" y="0"/>
                  </a:lnTo>
                  <a:lnTo>
                    <a:pt x="9" y="0"/>
                  </a:lnTo>
                  <a:lnTo>
                    <a:pt x="29" y="24"/>
                  </a:lnTo>
                  <a:lnTo>
                    <a:pt x="49" y="0"/>
                  </a:lnTo>
                  <a:lnTo>
                    <a:pt x="59" y="0"/>
                  </a:lnTo>
                  <a:lnTo>
                    <a:pt x="32" y="3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98" name="Freeform 161">
              <a:extLst>
                <a:ext uri="{FF2B5EF4-FFF2-40B4-BE49-F238E27FC236}">
                  <a16:creationId xmlns:a16="http://schemas.microsoft.com/office/drawing/2014/main" id="{E9F4D55E-40D4-4E54-A607-2E3E0AD989DC}"/>
                </a:ext>
              </a:extLst>
            </p:cNvPr>
            <p:cNvSpPr>
              <a:spLocks/>
            </p:cNvSpPr>
            <p:nvPr/>
          </p:nvSpPr>
          <p:spPr bwMode="black">
            <a:xfrm>
              <a:off x="4592402" y="1086827"/>
              <a:ext cx="38036" cy="63393"/>
            </a:xfrm>
            <a:custGeom>
              <a:avLst/>
              <a:gdLst>
                <a:gd name="T0" fmla="*/ 2147483646 w 38"/>
                <a:gd name="T1" fmla="*/ 2147483646 h 64"/>
                <a:gd name="T2" fmla="*/ 2147483646 w 38"/>
                <a:gd name="T3" fmla="*/ 2147483646 h 64"/>
                <a:gd name="T4" fmla="*/ 2147483646 w 38"/>
                <a:gd name="T5" fmla="*/ 2147483646 h 64"/>
                <a:gd name="T6" fmla="*/ 0 w 38"/>
                <a:gd name="T7" fmla="*/ 2147483646 h 64"/>
                <a:gd name="T8" fmla="*/ 0 w 38"/>
                <a:gd name="T9" fmla="*/ 0 h 64"/>
                <a:gd name="T10" fmla="*/ 2147483646 w 38"/>
                <a:gd name="T11" fmla="*/ 0 h 64"/>
                <a:gd name="T12" fmla="*/ 2147483646 w 38"/>
                <a:gd name="T13" fmla="*/ 2147483646 h 64"/>
                <a:gd name="T14" fmla="*/ 2147483646 w 38"/>
                <a:gd name="T15" fmla="*/ 2147483646 h 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" h="64">
                  <a:moveTo>
                    <a:pt x="7" y="57"/>
                  </a:moveTo>
                  <a:lnTo>
                    <a:pt x="38" y="57"/>
                  </a:lnTo>
                  <a:lnTo>
                    <a:pt x="38" y="64"/>
                  </a:lnTo>
                  <a:lnTo>
                    <a:pt x="0" y="64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5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99" name="Freeform 162">
              <a:extLst>
                <a:ext uri="{FF2B5EF4-FFF2-40B4-BE49-F238E27FC236}">
                  <a16:creationId xmlns:a16="http://schemas.microsoft.com/office/drawing/2014/main" id="{2C5B22CF-200B-4F7A-8656-B75AC1C7A49D}"/>
                </a:ext>
              </a:extLst>
            </p:cNvPr>
            <p:cNvSpPr>
              <a:spLocks/>
            </p:cNvSpPr>
            <p:nvPr/>
          </p:nvSpPr>
          <p:spPr bwMode="black">
            <a:xfrm>
              <a:off x="4647727" y="1086827"/>
              <a:ext cx="6916" cy="63393"/>
            </a:xfrm>
            <a:custGeom>
              <a:avLst/>
              <a:gdLst>
                <a:gd name="T0" fmla="*/ 2147483646 w 7"/>
                <a:gd name="T1" fmla="*/ 2147483646 h 64"/>
                <a:gd name="T2" fmla="*/ 0 w 7"/>
                <a:gd name="T3" fmla="*/ 2147483646 h 64"/>
                <a:gd name="T4" fmla="*/ 0 w 7"/>
                <a:gd name="T5" fmla="*/ 0 h 64"/>
                <a:gd name="T6" fmla="*/ 2147483646 w 7"/>
                <a:gd name="T7" fmla="*/ 0 h 64"/>
                <a:gd name="T8" fmla="*/ 2147483646 w 7"/>
                <a:gd name="T9" fmla="*/ 2147483646 h 64"/>
                <a:gd name="T10" fmla="*/ 2147483646 w 7"/>
                <a:gd name="T11" fmla="*/ 2147483646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" h="64">
                  <a:moveTo>
                    <a:pt x="7" y="64"/>
                  </a:moveTo>
                  <a:lnTo>
                    <a:pt x="0" y="64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6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100" name="Freeform 163">
              <a:extLst>
                <a:ext uri="{FF2B5EF4-FFF2-40B4-BE49-F238E27FC236}">
                  <a16:creationId xmlns:a16="http://schemas.microsoft.com/office/drawing/2014/main" id="{EB308DB9-70A0-4495-927C-FFE142FE608D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4676543" y="1085675"/>
              <a:ext cx="68004" cy="66851"/>
            </a:xfrm>
            <a:custGeom>
              <a:avLst/>
              <a:gdLst>
                <a:gd name="T0" fmla="*/ 2147483646 w 58"/>
                <a:gd name="T1" fmla="*/ 2147483646 h 56"/>
                <a:gd name="T2" fmla="*/ 0 w 58"/>
                <a:gd name="T3" fmla="*/ 2147483646 h 56"/>
                <a:gd name="T4" fmla="*/ 2147483646 w 58"/>
                <a:gd name="T5" fmla="*/ 0 h 56"/>
                <a:gd name="T6" fmla="*/ 2147483646 w 58"/>
                <a:gd name="T7" fmla="*/ 2147483646 h 56"/>
                <a:gd name="T8" fmla="*/ 2147483646 w 58"/>
                <a:gd name="T9" fmla="*/ 2147483646 h 56"/>
                <a:gd name="T10" fmla="*/ 2147483646 w 58"/>
                <a:gd name="T11" fmla="*/ 2147483646 h 56"/>
                <a:gd name="T12" fmla="*/ 2147483646 w 58"/>
                <a:gd name="T13" fmla="*/ 2147483646 h 56"/>
                <a:gd name="T14" fmla="*/ 2147483646 w 58"/>
                <a:gd name="T15" fmla="*/ 2147483646 h 56"/>
                <a:gd name="T16" fmla="*/ 2147483646 w 58"/>
                <a:gd name="T17" fmla="*/ 2147483646 h 56"/>
                <a:gd name="T18" fmla="*/ 2147483646 w 58"/>
                <a:gd name="T19" fmla="*/ 2147483646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8" h="56">
                  <a:moveTo>
                    <a:pt x="29" y="56"/>
                  </a:moveTo>
                  <a:cubicBezTo>
                    <a:pt x="13" y="56"/>
                    <a:pt x="0" y="43"/>
                    <a:pt x="0" y="28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8" y="12"/>
                    <a:pt x="58" y="28"/>
                  </a:cubicBezTo>
                  <a:cubicBezTo>
                    <a:pt x="58" y="43"/>
                    <a:pt x="45" y="56"/>
                    <a:pt x="29" y="56"/>
                  </a:cubicBezTo>
                  <a:close/>
                  <a:moveTo>
                    <a:pt x="29" y="6"/>
                  </a:moveTo>
                  <a:cubicBezTo>
                    <a:pt x="17" y="6"/>
                    <a:pt x="7" y="15"/>
                    <a:pt x="7" y="28"/>
                  </a:cubicBezTo>
                  <a:cubicBezTo>
                    <a:pt x="7" y="40"/>
                    <a:pt x="17" y="50"/>
                    <a:pt x="29" y="50"/>
                  </a:cubicBezTo>
                  <a:cubicBezTo>
                    <a:pt x="42" y="50"/>
                    <a:pt x="51" y="40"/>
                    <a:pt x="51" y="28"/>
                  </a:cubicBezTo>
                  <a:cubicBezTo>
                    <a:pt x="51" y="15"/>
                    <a:pt x="42" y="6"/>
                    <a:pt x="29" y="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101" name="Freeform 164">
              <a:extLst>
                <a:ext uri="{FF2B5EF4-FFF2-40B4-BE49-F238E27FC236}">
                  <a16:creationId xmlns:a16="http://schemas.microsoft.com/office/drawing/2014/main" id="{8C3329C8-3F06-49E1-BA0B-002A3790A1D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4764140" y="1086827"/>
              <a:ext cx="40341" cy="63393"/>
            </a:xfrm>
            <a:custGeom>
              <a:avLst/>
              <a:gdLst>
                <a:gd name="T0" fmla="*/ 2147483646 w 34"/>
                <a:gd name="T1" fmla="*/ 0 h 54"/>
                <a:gd name="T2" fmla="*/ 2147483646 w 34"/>
                <a:gd name="T3" fmla="*/ 2147483646 h 54"/>
                <a:gd name="T4" fmla="*/ 2147483646 w 34"/>
                <a:gd name="T5" fmla="*/ 2147483646 h 54"/>
                <a:gd name="T6" fmla="*/ 2147483646 w 34"/>
                <a:gd name="T7" fmla="*/ 2147483646 h 54"/>
                <a:gd name="T8" fmla="*/ 2147483646 w 34"/>
                <a:gd name="T9" fmla="*/ 2147483646 h 54"/>
                <a:gd name="T10" fmla="*/ 0 w 34"/>
                <a:gd name="T11" fmla="*/ 2147483646 h 54"/>
                <a:gd name="T12" fmla="*/ 0 w 34"/>
                <a:gd name="T13" fmla="*/ 0 h 54"/>
                <a:gd name="T14" fmla="*/ 2147483646 w 34"/>
                <a:gd name="T15" fmla="*/ 0 h 54"/>
                <a:gd name="T16" fmla="*/ 2147483646 w 34"/>
                <a:gd name="T17" fmla="*/ 2147483646 h 54"/>
                <a:gd name="T18" fmla="*/ 2147483646 w 34"/>
                <a:gd name="T19" fmla="*/ 2147483646 h 54"/>
                <a:gd name="T20" fmla="*/ 2147483646 w 34"/>
                <a:gd name="T21" fmla="*/ 2147483646 h 54"/>
                <a:gd name="T22" fmla="*/ 2147483646 w 34"/>
                <a:gd name="T23" fmla="*/ 2147483646 h 54"/>
                <a:gd name="T24" fmla="*/ 2147483646 w 34"/>
                <a:gd name="T25" fmla="*/ 2147483646 h 54"/>
                <a:gd name="T26" fmla="*/ 2147483646 w 34"/>
                <a:gd name="T27" fmla="*/ 2147483646 h 5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54">
                  <a:moveTo>
                    <a:pt x="16" y="0"/>
                  </a:moveTo>
                  <a:cubicBezTo>
                    <a:pt x="29" y="0"/>
                    <a:pt x="34" y="6"/>
                    <a:pt x="34" y="14"/>
                  </a:cubicBezTo>
                  <a:cubicBezTo>
                    <a:pt x="34" y="22"/>
                    <a:pt x="30" y="30"/>
                    <a:pt x="15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lose/>
                  <a:moveTo>
                    <a:pt x="6" y="24"/>
                  </a:moveTo>
                  <a:cubicBezTo>
                    <a:pt x="15" y="24"/>
                    <a:pt x="15" y="24"/>
                    <a:pt x="15" y="24"/>
                  </a:cubicBezTo>
                  <a:cubicBezTo>
                    <a:pt x="24" y="24"/>
                    <a:pt x="27" y="20"/>
                    <a:pt x="27" y="15"/>
                  </a:cubicBezTo>
                  <a:cubicBezTo>
                    <a:pt x="27" y="10"/>
                    <a:pt x="24" y="5"/>
                    <a:pt x="1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24"/>
                    <a:pt x="6" y="24"/>
                    <a:pt x="6" y="2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102" name="Freeform 165">
              <a:extLst>
                <a:ext uri="{FF2B5EF4-FFF2-40B4-BE49-F238E27FC236}">
                  <a16:creationId xmlns:a16="http://schemas.microsoft.com/office/drawing/2014/main" id="{B91B9719-7523-4054-B8E2-EF67C6A5F48F}"/>
                </a:ext>
              </a:extLst>
            </p:cNvPr>
            <p:cNvSpPr>
              <a:spLocks/>
            </p:cNvSpPr>
            <p:nvPr/>
          </p:nvSpPr>
          <p:spPr bwMode="black">
            <a:xfrm>
              <a:off x="4822923" y="1086827"/>
              <a:ext cx="8069" cy="63393"/>
            </a:xfrm>
            <a:custGeom>
              <a:avLst/>
              <a:gdLst>
                <a:gd name="T0" fmla="*/ 2147483646 w 7"/>
                <a:gd name="T1" fmla="*/ 2147483646 h 64"/>
                <a:gd name="T2" fmla="*/ 0 w 7"/>
                <a:gd name="T3" fmla="*/ 2147483646 h 64"/>
                <a:gd name="T4" fmla="*/ 0 w 7"/>
                <a:gd name="T5" fmla="*/ 0 h 64"/>
                <a:gd name="T6" fmla="*/ 2147483646 w 7"/>
                <a:gd name="T7" fmla="*/ 0 h 64"/>
                <a:gd name="T8" fmla="*/ 2147483646 w 7"/>
                <a:gd name="T9" fmla="*/ 2147483646 h 64"/>
                <a:gd name="T10" fmla="*/ 2147483646 w 7"/>
                <a:gd name="T11" fmla="*/ 2147483646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" h="64">
                  <a:moveTo>
                    <a:pt x="7" y="64"/>
                  </a:moveTo>
                  <a:lnTo>
                    <a:pt x="0" y="64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6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103" name="Freeform 166">
              <a:extLst>
                <a:ext uri="{FF2B5EF4-FFF2-40B4-BE49-F238E27FC236}">
                  <a16:creationId xmlns:a16="http://schemas.microsoft.com/office/drawing/2014/main" id="{A0466FFE-B0BA-4EB3-8E03-E77FFBA502FE}"/>
                </a:ext>
              </a:extLst>
            </p:cNvPr>
            <p:cNvSpPr>
              <a:spLocks/>
            </p:cNvSpPr>
            <p:nvPr/>
          </p:nvSpPr>
          <p:spPr bwMode="black">
            <a:xfrm>
              <a:off x="4851738" y="1085675"/>
              <a:ext cx="38036" cy="66851"/>
            </a:xfrm>
            <a:custGeom>
              <a:avLst/>
              <a:gdLst>
                <a:gd name="T0" fmla="*/ 2147483646 w 32"/>
                <a:gd name="T1" fmla="*/ 2147483646 h 56"/>
                <a:gd name="T2" fmla="*/ 2147483646 w 32"/>
                <a:gd name="T3" fmla="*/ 2147483646 h 56"/>
                <a:gd name="T4" fmla="*/ 2147483646 w 32"/>
                <a:gd name="T5" fmla="*/ 2147483646 h 56"/>
                <a:gd name="T6" fmla="*/ 2147483646 w 32"/>
                <a:gd name="T7" fmla="*/ 2147483646 h 56"/>
                <a:gd name="T8" fmla="*/ 2147483646 w 32"/>
                <a:gd name="T9" fmla="*/ 2147483646 h 56"/>
                <a:gd name="T10" fmla="*/ 2147483646 w 32"/>
                <a:gd name="T11" fmla="*/ 2147483646 h 56"/>
                <a:gd name="T12" fmla="*/ 2147483646 w 32"/>
                <a:gd name="T13" fmla="*/ 2147483646 h 56"/>
                <a:gd name="T14" fmla="*/ 2147483646 w 32"/>
                <a:gd name="T15" fmla="*/ 2147483646 h 56"/>
                <a:gd name="T16" fmla="*/ 2147483646 w 32"/>
                <a:gd name="T17" fmla="*/ 2147483646 h 56"/>
                <a:gd name="T18" fmla="*/ 2147483646 w 32"/>
                <a:gd name="T19" fmla="*/ 2147483646 h 56"/>
                <a:gd name="T20" fmla="*/ 2147483646 w 32"/>
                <a:gd name="T21" fmla="*/ 2147483646 h 56"/>
                <a:gd name="T22" fmla="*/ 2147483646 w 32"/>
                <a:gd name="T23" fmla="*/ 2147483646 h 56"/>
                <a:gd name="T24" fmla="*/ 2147483646 w 32"/>
                <a:gd name="T25" fmla="*/ 2147483646 h 56"/>
                <a:gd name="T26" fmla="*/ 2147483646 w 32"/>
                <a:gd name="T27" fmla="*/ 2147483646 h 56"/>
                <a:gd name="T28" fmla="*/ 2147483646 w 32"/>
                <a:gd name="T29" fmla="*/ 2147483646 h 56"/>
                <a:gd name="T30" fmla="*/ 2147483646 w 32"/>
                <a:gd name="T31" fmla="*/ 2147483646 h 56"/>
                <a:gd name="T32" fmla="*/ 2147483646 w 32"/>
                <a:gd name="T33" fmla="*/ 2147483646 h 56"/>
                <a:gd name="T34" fmla="*/ 2147483646 w 32"/>
                <a:gd name="T35" fmla="*/ 2147483646 h 56"/>
                <a:gd name="T36" fmla="*/ 0 w 32"/>
                <a:gd name="T37" fmla="*/ 2147483646 h 56"/>
                <a:gd name="T38" fmla="*/ 2147483646 w 32"/>
                <a:gd name="T39" fmla="*/ 0 h 56"/>
                <a:gd name="T40" fmla="*/ 2147483646 w 32"/>
                <a:gd name="T41" fmla="*/ 2147483646 h 56"/>
                <a:gd name="T42" fmla="*/ 2147483646 w 32"/>
                <a:gd name="T43" fmla="*/ 2147483646 h 56"/>
                <a:gd name="T44" fmla="*/ 2147483646 w 32"/>
                <a:gd name="T45" fmla="*/ 2147483646 h 5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2" h="56">
                  <a:moveTo>
                    <a:pt x="29" y="11"/>
                  </a:moveTo>
                  <a:cubicBezTo>
                    <a:pt x="28" y="10"/>
                    <a:pt x="28" y="10"/>
                    <a:pt x="28" y="10"/>
                  </a:cubicBezTo>
                  <a:cubicBezTo>
                    <a:pt x="23" y="7"/>
                    <a:pt x="20" y="6"/>
                    <a:pt x="17" y="6"/>
                  </a:cubicBezTo>
                  <a:cubicBezTo>
                    <a:pt x="11" y="6"/>
                    <a:pt x="7" y="10"/>
                    <a:pt x="7" y="15"/>
                  </a:cubicBezTo>
                  <a:cubicBezTo>
                    <a:pt x="7" y="18"/>
                    <a:pt x="8" y="20"/>
                    <a:pt x="10" y="21"/>
                  </a:cubicBezTo>
                  <a:cubicBezTo>
                    <a:pt x="11" y="22"/>
                    <a:pt x="12" y="23"/>
                    <a:pt x="14" y="23"/>
                  </a:cubicBezTo>
                  <a:cubicBezTo>
                    <a:pt x="15" y="24"/>
                    <a:pt x="17" y="24"/>
                    <a:pt x="18" y="25"/>
                  </a:cubicBezTo>
                  <a:cubicBezTo>
                    <a:pt x="25" y="27"/>
                    <a:pt x="32" y="30"/>
                    <a:pt x="32" y="40"/>
                  </a:cubicBezTo>
                  <a:cubicBezTo>
                    <a:pt x="32" y="49"/>
                    <a:pt x="24" y="56"/>
                    <a:pt x="15" y="56"/>
                  </a:cubicBezTo>
                  <a:cubicBezTo>
                    <a:pt x="11" y="56"/>
                    <a:pt x="6" y="54"/>
                    <a:pt x="1" y="51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8" y="49"/>
                    <a:pt x="11" y="50"/>
                    <a:pt x="15" y="50"/>
                  </a:cubicBezTo>
                  <a:cubicBezTo>
                    <a:pt x="21" y="50"/>
                    <a:pt x="25" y="46"/>
                    <a:pt x="25" y="40"/>
                  </a:cubicBezTo>
                  <a:cubicBezTo>
                    <a:pt x="25" y="37"/>
                    <a:pt x="24" y="35"/>
                    <a:pt x="22" y="33"/>
                  </a:cubicBezTo>
                  <a:cubicBezTo>
                    <a:pt x="21" y="33"/>
                    <a:pt x="19" y="32"/>
                    <a:pt x="18" y="31"/>
                  </a:cubicBezTo>
                  <a:cubicBezTo>
                    <a:pt x="16" y="31"/>
                    <a:pt x="15" y="30"/>
                    <a:pt x="13" y="29"/>
                  </a:cubicBezTo>
                  <a:cubicBezTo>
                    <a:pt x="7" y="27"/>
                    <a:pt x="0" y="24"/>
                    <a:pt x="0" y="15"/>
                  </a:cubicBezTo>
                  <a:cubicBezTo>
                    <a:pt x="0" y="6"/>
                    <a:pt x="8" y="0"/>
                    <a:pt x="16" y="0"/>
                  </a:cubicBezTo>
                  <a:cubicBezTo>
                    <a:pt x="21" y="0"/>
                    <a:pt x="25" y="1"/>
                    <a:pt x="29" y="3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9" y="11"/>
                    <a:pt x="29" y="11"/>
                    <a:pt x="29" y="1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104" name="Freeform 167">
              <a:extLst>
                <a:ext uri="{FF2B5EF4-FFF2-40B4-BE49-F238E27FC236}">
                  <a16:creationId xmlns:a16="http://schemas.microsoft.com/office/drawing/2014/main" id="{57FBDD69-0473-461A-99FC-310C02EF0D08}"/>
                </a:ext>
              </a:extLst>
            </p:cNvPr>
            <p:cNvSpPr>
              <a:spLocks/>
            </p:cNvSpPr>
            <p:nvPr/>
          </p:nvSpPr>
          <p:spPr bwMode="black">
            <a:xfrm>
              <a:off x="4901299" y="1086827"/>
              <a:ext cx="53020" cy="63393"/>
            </a:xfrm>
            <a:custGeom>
              <a:avLst/>
              <a:gdLst>
                <a:gd name="T0" fmla="*/ 2147483646 w 54"/>
                <a:gd name="T1" fmla="*/ 2147483646 h 64"/>
                <a:gd name="T2" fmla="*/ 2147483646 w 54"/>
                <a:gd name="T3" fmla="*/ 2147483646 h 64"/>
                <a:gd name="T4" fmla="*/ 2147483646 w 54"/>
                <a:gd name="T5" fmla="*/ 2147483646 h 64"/>
                <a:gd name="T6" fmla="*/ 2147483646 w 54"/>
                <a:gd name="T7" fmla="*/ 2147483646 h 64"/>
                <a:gd name="T8" fmla="*/ 2147483646 w 54"/>
                <a:gd name="T9" fmla="*/ 2147483646 h 64"/>
                <a:gd name="T10" fmla="*/ 0 w 54"/>
                <a:gd name="T11" fmla="*/ 2147483646 h 64"/>
                <a:gd name="T12" fmla="*/ 0 w 54"/>
                <a:gd name="T13" fmla="*/ 0 h 64"/>
                <a:gd name="T14" fmla="*/ 2147483646 w 54"/>
                <a:gd name="T15" fmla="*/ 0 h 64"/>
                <a:gd name="T16" fmla="*/ 2147483646 w 54"/>
                <a:gd name="T17" fmla="*/ 2147483646 h 64"/>
                <a:gd name="T18" fmla="*/ 2147483646 w 54"/>
                <a:gd name="T19" fmla="*/ 2147483646 h 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4" h="64">
                  <a:moveTo>
                    <a:pt x="54" y="6"/>
                  </a:moveTo>
                  <a:lnTo>
                    <a:pt x="31" y="6"/>
                  </a:lnTo>
                  <a:lnTo>
                    <a:pt x="31" y="64"/>
                  </a:lnTo>
                  <a:lnTo>
                    <a:pt x="23" y="64"/>
                  </a:lnTo>
                  <a:lnTo>
                    <a:pt x="23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54" y="0"/>
                  </a:lnTo>
                  <a:lnTo>
                    <a:pt x="54" y="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105" name="Freeform 168">
              <a:extLst>
                <a:ext uri="{FF2B5EF4-FFF2-40B4-BE49-F238E27FC236}">
                  <a16:creationId xmlns:a16="http://schemas.microsoft.com/office/drawing/2014/main" id="{562BA60A-1591-4426-AC71-DCA857D44BF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4960082" y="1085675"/>
              <a:ext cx="69156" cy="66851"/>
            </a:xfrm>
            <a:custGeom>
              <a:avLst/>
              <a:gdLst>
                <a:gd name="T0" fmla="*/ 2147483646 w 58"/>
                <a:gd name="T1" fmla="*/ 2147483646 h 56"/>
                <a:gd name="T2" fmla="*/ 0 w 58"/>
                <a:gd name="T3" fmla="*/ 2147483646 h 56"/>
                <a:gd name="T4" fmla="*/ 2147483646 w 58"/>
                <a:gd name="T5" fmla="*/ 0 h 56"/>
                <a:gd name="T6" fmla="*/ 2147483646 w 58"/>
                <a:gd name="T7" fmla="*/ 2147483646 h 56"/>
                <a:gd name="T8" fmla="*/ 2147483646 w 58"/>
                <a:gd name="T9" fmla="*/ 2147483646 h 56"/>
                <a:gd name="T10" fmla="*/ 2147483646 w 58"/>
                <a:gd name="T11" fmla="*/ 2147483646 h 56"/>
                <a:gd name="T12" fmla="*/ 2147483646 w 58"/>
                <a:gd name="T13" fmla="*/ 2147483646 h 56"/>
                <a:gd name="T14" fmla="*/ 2147483646 w 58"/>
                <a:gd name="T15" fmla="*/ 2147483646 h 56"/>
                <a:gd name="T16" fmla="*/ 2147483646 w 58"/>
                <a:gd name="T17" fmla="*/ 2147483646 h 56"/>
                <a:gd name="T18" fmla="*/ 2147483646 w 58"/>
                <a:gd name="T19" fmla="*/ 2147483646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8" h="56">
                  <a:moveTo>
                    <a:pt x="29" y="56"/>
                  </a:moveTo>
                  <a:cubicBezTo>
                    <a:pt x="13" y="56"/>
                    <a:pt x="0" y="43"/>
                    <a:pt x="0" y="28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8" y="12"/>
                    <a:pt x="58" y="28"/>
                  </a:cubicBezTo>
                  <a:cubicBezTo>
                    <a:pt x="58" y="43"/>
                    <a:pt x="45" y="56"/>
                    <a:pt x="29" y="56"/>
                  </a:cubicBezTo>
                  <a:close/>
                  <a:moveTo>
                    <a:pt x="29" y="6"/>
                  </a:moveTo>
                  <a:cubicBezTo>
                    <a:pt x="17" y="6"/>
                    <a:pt x="7" y="15"/>
                    <a:pt x="7" y="28"/>
                  </a:cubicBezTo>
                  <a:cubicBezTo>
                    <a:pt x="7" y="40"/>
                    <a:pt x="17" y="50"/>
                    <a:pt x="29" y="50"/>
                  </a:cubicBezTo>
                  <a:cubicBezTo>
                    <a:pt x="42" y="50"/>
                    <a:pt x="51" y="40"/>
                    <a:pt x="51" y="28"/>
                  </a:cubicBezTo>
                  <a:cubicBezTo>
                    <a:pt x="51" y="15"/>
                    <a:pt x="42" y="6"/>
                    <a:pt x="29" y="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2051" name="Freeform 47">
            <a:extLst>
              <a:ext uri="{FF2B5EF4-FFF2-40B4-BE49-F238E27FC236}">
                <a16:creationId xmlns:a16="http://schemas.microsoft.com/office/drawing/2014/main" id="{B36C0DA6-2A39-4E38-B44E-36877845BA57}"/>
              </a:ext>
            </a:extLst>
          </p:cNvPr>
          <p:cNvSpPr>
            <a:spLocks noEditPoints="1"/>
          </p:cNvSpPr>
          <p:nvPr/>
        </p:nvSpPr>
        <p:spPr bwMode="hidden">
          <a:xfrm>
            <a:off x="0" y="0"/>
            <a:ext cx="9158288" cy="6869113"/>
          </a:xfrm>
          <a:custGeom>
            <a:avLst/>
            <a:gdLst>
              <a:gd name="T0" fmla="*/ 2147483646 w 5769"/>
              <a:gd name="T1" fmla="*/ 2147483646 h 4327"/>
              <a:gd name="T2" fmla="*/ 2147483646 w 5769"/>
              <a:gd name="T3" fmla="*/ 2147483646 h 4327"/>
              <a:gd name="T4" fmla="*/ 2147483646 w 5769"/>
              <a:gd name="T5" fmla="*/ 2147483646 h 4327"/>
              <a:gd name="T6" fmla="*/ 2147483646 w 5769"/>
              <a:gd name="T7" fmla="*/ 2147483646 h 4327"/>
              <a:gd name="T8" fmla="*/ 2147483646 w 5769"/>
              <a:gd name="T9" fmla="*/ 2147483646 h 4327"/>
              <a:gd name="T10" fmla="*/ 2147483646 w 5769"/>
              <a:gd name="T11" fmla="*/ 0 h 4327"/>
              <a:gd name="T12" fmla="*/ 0 w 5769"/>
              <a:gd name="T13" fmla="*/ 0 h 4327"/>
              <a:gd name="T14" fmla="*/ 0 w 5769"/>
              <a:gd name="T15" fmla="*/ 2147483646 h 4327"/>
              <a:gd name="T16" fmla="*/ 2147483646 w 5769"/>
              <a:gd name="T17" fmla="*/ 2147483646 h 4327"/>
              <a:gd name="T18" fmla="*/ 2147483646 w 5769"/>
              <a:gd name="T19" fmla="*/ 0 h 4327"/>
              <a:gd name="T20" fmla="*/ 2147483646 w 5769"/>
              <a:gd name="T21" fmla="*/ 0 h 432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769" h="4327">
                <a:moveTo>
                  <a:pt x="5711" y="58"/>
                </a:moveTo>
                <a:lnTo>
                  <a:pt x="5711" y="4269"/>
                </a:lnTo>
                <a:lnTo>
                  <a:pt x="58" y="4269"/>
                </a:lnTo>
                <a:lnTo>
                  <a:pt x="58" y="58"/>
                </a:lnTo>
                <a:lnTo>
                  <a:pt x="5711" y="58"/>
                </a:lnTo>
                <a:close/>
                <a:moveTo>
                  <a:pt x="5769" y="0"/>
                </a:moveTo>
                <a:lnTo>
                  <a:pt x="0" y="0"/>
                </a:lnTo>
                <a:lnTo>
                  <a:pt x="0" y="4327"/>
                </a:lnTo>
                <a:lnTo>
                  <a:pt x="5769" y="4327"/>
                </a:lnTo>
                <a:lnTo>
                  <a:pt x="5769" y="0"/>
                </a:lnTo>
                <a:close/>
              </a:path>
            </a:pathLst>
          </a:custGeom>
          <a:solidFill>
            <a:srgbClr val="8E8E8B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52" name="Rectangle 50">
            <a:extLst>
              <a:ext uri="{FF2B5EF4-FFF2-40B4-BE49-F238E27FC236}">
                <a16:creationId xmlns:a16="http://schemas.microsoft.com/office/drawing/2014/main" id="{A4B94130-527B-4705-BDD3-46A596DB8BA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978900" y="1419225"/>
            <a:ext cx="92075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53" name="Rectangle 51">
            <a:extLst>
              <a:ext uri="{FF2B5EF4-FFF2-40B4-BE49-F238E27FC236}">
                <a16:creationId xmlns:a16="http://schemas.microsoft.com/office/drawing/2014/main" id="{6D6F964C-1F05-4AF1-922E-C83EDA3F49E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885238" y="1419225"/>
            <a:ext cx="93662" cy="93663"/>
          </a:xfrm>
          <a:prstGeom prst="rect">
            <a:avLst/>
          </a:prstGeom>
          <a:solidFill>
            <a:srgbClr val="0040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54" name="Rectangle 52">
            <a:extLst>
              <a:ext uri="{FF2B5EF4-FFF2-40B4-BE49-F238E27FC236}">
                <a16:creationId xmlns:a16="http://schemas.microsoft.com/office/drawing/2014/main" id="{A1F3AAB4-C2F1-48DB-88E5-9584C476B3B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701088" y="1419225"/>
            <a:ext cx="92075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55" name="Rectangle 53">
            <a:extLst>
              <a:ext uri="{FF2B5EF4-FFF2-40B4-BE49-F238E27FC236}">
                <a16:creationId xmlns:a16="http://schemas.microsoft.com/office/drawing/2014/main" id="{208E22AE-FB55-4B3F-BD8B-91927C54EBB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423275" y="1419225"/>
            <a:ext cx="92075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56" name="Rectangle 54">
            <a:extLst>
              <a:ext uri="{FF2B5EF4-FFF2-40B4-BE49-F238E27FC236}">
                <a16:creationId xmlns:a16="http://schemas.microsoft.com/office/drawing/2014/main" id="{D6F547FE-4E43-4B17-AA13-052C8E98E2C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329613" y="1419225"/>
            <a:ext cx="93662" cy="93663"/>
          </a:xfrm>
          <a:prstGeom prst="rect">
            <a:avLst/>
          </a:prstGeom>
          <a:solidFill>
            <a:srgbClr val="0040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57" name="Rectangle 55">
            <a:extLst>
              <a:ext uri="{FF2B5EF4-FFF2-40B4-BE49-F238E27FC236}">
                <a16:creationId xmlns:a16="http://schemas.microsoft.com/office/drawing/2014/main" id="{EE2F3ABB-A8D9-48E0-AD7A-6791AA5485A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235950" y="1419225"/>
            <a:ext cx="93663" cy="93663"/>
          </a:xfrm>
          <a:prstGeom prst="rect">
            <a:avLst/>
          </a:prstGeom>
          <a:solidFill>
            <a:srgbClr val="C7C7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58" name="Rectangle 56">
            <a:extLst>
              <a:ext uri="{FF2B5EF4-FFF2-40B4-BE49-F238E27FC236}">
                <a16:creationId xmlns:a16="http://schemas.microsoft.com/office/drawing/2014/main" id="{343AF461-EB65-4AAA-A122-E20900D2171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145463" y="1419225"/>
            <a:ext cx="92075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59" name="Rectangle 57">
            <a:extLst>
              <a:ext uri="{FF2B5EF4-FFF2-40B4-BE49-F238E27FC236}">
                <a16:creationId xmlns:a16="http://schemas.microsoft.com/office/drawing/2014/main" id="{BEDACB81-B337-45C6-B09C-6AE643912C7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961313" y="1419225"/>
            <a:ext cx="92075" cy="93663"/>
          </a:xfrm>
          <a:prstGeom prst="rect">
            <a:avLst/>
          </a:prstGeom>
          <a:solidFill>
            <a:srgbClr val="C7C7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60" name="Rectangle 58">
            <a:extLst>
              <a:ext uri="{FF2B5EF4-FFF2-40B4-BE49-F238E27FC236}">
                <a16:creationId xmlns:a16="http://schemas.microsoft.com/office/drawing/2014/main" id="{279BDAE6-F021-4332-A11B-8D07211C11F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867650" y="1419225"/>
            <a:ext cx="93663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61" name="Rectangle 59">
            <a:extLst>
              <a:ext uri="{FF2B5EF4-FFF2-40B4-BE49-F238E27FC236}">
                <a16:creationId xmlns:a16="http://schemas.microsoft.com/office/drawing/2014/main" id="{97C39354-C504-4577-A9DD-1D700A8BF6A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775575" y="1419225"/>
            <a:ext cx="92075" cy="93663"/>
          </a:xfrm>
          <a:prstGeom prst="rect">
            <a:avLst/>
          </a:prstGeom>
          <a:solidFill>
            <a:srgbClr val="0040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62" name="Rectangle 60">
            <a:extLst>
              <a:ext uri="{FF2B5EF4-FFF2-40B4-BE49-F238E27FC236}">
                <a16:creationId xmlns:a16="http://schemas.microsoft.com/office/drawing/2014/main" id="{685A3E3E-0A43-41BB-A85E-1FB1BBE57B3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591425" y="1419225"/>
            <a:ext cx="92075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63" name="Rectangle 61">
            <a:extLst>
              <a:ext uri="{FF2B5EF4-FFF2-40B4-BE49-F238E27FC236}">
                <a16:creationId xmlns:a16="http://schemas.microsoft.com/office/drawing/2014/main" id="{CC673455-2C3F-46DB-99B0-DB86F70A7C9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499350" y="1419225"/>
            <a:ext cx="92075" cy="93663"/>
          </a:xfrm>
          <a:prstGeom prst="rect">
            <a:avLst/>
          </a:prstGeom>
          <a:solidFill>
            <a:srgbClr val="0040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64" name="Rectangle 62">
            <a:extLst>
              <a:ext uri="{FF2B5EF4-FFF2-40B4-BE49-F238E27FC236}">
                <a16:creationId xmlns:a16="http://schemas.microsoft.com/office/drawing/2014/main" id="{1F96AABA-510B-452E-9014-249E3F917FB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405688" y="1419225"/>
            <a:ext cx="93662" cy="93663"/>
          </a:xfrm>
          <a:prstGeom prst="rect">
            <a:avLst/>
          </a:prstGeom>
          <a:solidFill>
            <a:srgbClr val="C7C7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65" name="Rectangle 63">
            <a:extLst>
              <a:ext uri="{FF2B5EF4-FFF2-40B4-BE49-F238E27FC236}">
                <a16:creationId xmlns:a16="http://schemas.microsoft.com/office/drawing/2014/main" id="{703B70FE-31F4-4A9B-9229-7641531D536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219950" y="1419225"/>
            <a:ext cx="92075" cy="93663"/>
          </a:xfrm>
          <a:prstGeom prst="rect">
            <a:avLst/>
          </a:prstGeom>
          <a:solidFill>
            <a:srgbClr val="0040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66" name="Rectangle 64">
            <a:extLst>
              <a:ext uri="{FF2B5EF4-FFF2-40B4-BE49-F238E27FC236}">
                <a16:creationId xmlns:a16="http://schemas.microsoft.com/office/drawing/2014/main" id="{43326284-12FC-43BB-A03E-16798ADCD5D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126288" y="1419225"/>
            <a:ext cx="93662" cy="93663"/>
          </a:xfrm>
          <a:prstGeom prst="rect">
            <a:avLst/>
          </a:prstGeom>
          <a:solidFill>
            <a:srgbClr val="C7C7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67" name="Rectangle 65">
            <a:extLst>
              <a:ext uri="{FF2B5EF4-FFF2-40B4-BE49-F238E27FC236}">
                <a16:creationId xmlns:a16="http://schemas.microsoft.com/office/drawing/2014/main" id="{60FD5321-858E-438D-A25B-28A0B6E6CF2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035800" y="1419225"/>
            <a:ext cx="92075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68" name="Rectangle 66">
            <a:extLst>
              <a:ext uri="{FF2B5EF4-FFF2-40B4-BE49-F238E27FC236}">
                <a16:creationId xmlns:a16="http://schemas.microsoft.com/office/drawing/2014/main" id="{EB1A75DE-3EF4-4C99-9F13-A6036E35169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850063" y="1419225"/>
            <a:ext cx="93662" cy="93663"/>
          </a:xfrm>
          <a:prstGeom prst="rect">
            <a:avLst/>
          </a:prstGeom>
          <a:solidFill>
            <a:srgbClr val="C7C7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3" name="Slide Number Placeholder 102">
            <a:extLst>
              <a:ext uri="{FF2B5EF4-FFF2-40B4-BE49-F238E27FC236}">
                <a16:creationId xmlns:a16="http://schemas.microsoft.com/office/drawing/2014/main" id="{58601879-7406-412C-A118-632EA5541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91500" y="285750"/>
            <a:ext cx="698500" cy="3651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525F31D-659E-402E-9F7F-4CB99A6D130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144" name="Date Placeholder 100">
            <a:extLst>
              <a:ext uri="{FF2B5EF4-FFF2-40B4-BE49-F238E27FC236}">
                <a16:creationId xmlns:a16="http://schemas.microsoft.com/office/drawing/2014/main" id="{5E6E8217-736B-483D-ADA8-CEF56D7014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07013" y="6343650"/>
            <a:ext cx="1071562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fld id="{DE3A770A-815A-4072-A4F3-486206440808}" type="datetime1">
              <a:rPr lang="fi-FI"/>
              <a:pPr>
                <a:defRPr/>
              </a:pPr>
              <a:t>17.8.2023</a:t>
            </a:fld>
            <a:endParaRPr lang="fi-FI" dirty="0"/>
          </a:p>
        </p:txBody>
      </p:sp>
      <p:sp>
        <p:nvSpPr>
          <p:cNvPr id="145" name="Footer Placeholder 101">
            <a:extLst>
              <a:ext uri="{FF2B5EF4-FFF2-40B4-BE49-F238E27FC236}">
                <a16:creationId xmlns:a16="http://schemas.microsoft.com/office/drawing/2014/main" id="{0E894ABE-D528-4FD0-9968-44E491391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3213" y="6343650"/>
            <a:ext cx="4605337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/>
              <a:t>TIEDEKUNTA </a:t>
            </a:r>
            <a:r>
              <a:rPr lang="fi-FI" err="1"/>
              <a:t>TIEDEKUNTA</a:t>
            </a:r>
            <a:r>
              <a:rPr lang="fi-FI"/>
              <a:t> / osasto </a:t>
            </a:r>
            <a:r>
              <a:rPr lang="fi-FI" err="1"/>
              <a:t>osasto</a:t>
            </a:r>
            <a:r>
              <a:rPr lang="fi-FI"/>
              <a:t> osaston osasto / Etuniminen </a:t>
            </a:r>
            <a:r>
              <a:rPr lang="fi-FI" err="1"/>
              <a:t>Sukuniminen-Sukuniminen</a:t>
            </a:r>
            <a:endParaRPr lang="fi-FI"/>
          </a:p>
        </p:txBody>
      </p:sp>
      <p:sp>
        <p:nvSpPr>
          <p:cNvPr id="146" name="Title Placeholder 145">
            <a:extLst>
              <a:ext uri="{FF2B5EF4-FFF2-40B4-BE49-F238E27FC236}">
                <a16:creationId xmlns:a16="http://schemas.microsoft.com/office/drawing/2014/main" id="{B760BE04-37D5-42CE-9DA2-A3FAE61CC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13" y="1774825"/>
            <a:ext cx="85820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2073" name="Text Placeholder 146">
            <a:extLst>
              <a:ext uri="{FF2B5EF4-FFF2-40B4-BE49-F238E27FC236}">
                <a16:creationId xmlns:a16="http://schemas.microsoft.com/office/drawing/2014/main" id="{D96032D9-ACD1-4AD6-801F-EB8D37C34F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3213" y="3100388"/>
            <a:ext cx="8586787" cy="284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/>
              <a:t>Click to edit Master text styles</a:t>
            </a:r>
          </a:p>
          <a:p>
            <a:pPr lvl="1"/>
            <a:r>
              <a:rPr lang="en-GB" altLang="fi-FI"/>
              <a:t>Second level</a:t>
            </a:r>
          </a:p>
          <a:p>
            <a:pPr lvl="2"/>
            <a:r>
              <a:rPr lang="en-GB" altLang="fi-FI"/>
              <a:t>Third level</a:t>
            </a:r>
          </a:p>
          <a:p>
            <a:pPr lvl="3"/>
            <a:r>
              <a:rPr lang="en-GB" altLang="fi-FI"/>
              <a:t>Fourth level</a:t>
            </a:r>
          </a:p>
          <a:p>
            <a:pPr lvl="4"/>
            <a:r>
              <a:rPr lang="en-GB" altLang="fi-FI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</p:sldLayoutIdLst>
  <p:transition spd="slow">
    <p:fade thruBlk="1"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cap="all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rebuchet MS" pitchFamily="34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rebuchet MS" pitchFamily="34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rebuchet MS" pitchFamily="34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rebuchet MS" pitchFamily="34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9pPr>
    </p:titleStyle>
    <p:bodyStyle>
      <a:lvl1pPr marL="3429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Trebuchet MS" pitchFamily="34" charset="0"/>
          <a:ea typeface="+mn-ea"/>
        </a:defRPr>
      </a:lvl2pPr>
      <a:lvl3pPr marL="11430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>
          <a:solidFill>
            <a:schemeClr val="tx1"/>
          </a:solidFill>
          <a:latin typeface="Trebuchet MS" pitchFamily="34" charset="0"/>
          <a:ea typeface="+mn-ea"/>
        </a:defRPr>
      </a:lvl3pPr>
      <a:lvl4pPr marL="16002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>
          <a:solidFill>
            <a:schemeClr val="tx1"/>
          </a:solidFill>
          <a:latin typeface="Trebuchet MS" pitchFamily="34" charset="0"/>
          <a:ea typeface="+mn-ea"/>
        </a:defRPr>
      </a:lvl4pPr>
      <a:lvl5pPr marL="20574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>
          <a:solidFill>
            <a:schemeClr val="tx1"/>
          </a:solidFill>
          <a:latin typeface="Trebuchet MS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47">
            <a:extLst>
              <a:ext uri="{FF2B5EF4-FFF2-40B4-BE49-F238E27FC236}">
                <a16:creationId xmlns:a16="http://schemas.microsoft.com/office/drawing/2014/main" id="{DE83E2AA-61FF-476B-B7C9-5616960430B7}"/>
              </a:ext>
            </a:extLst>
          </p:cNvPr>
          <p:cNvSpPr>
            <a:spLocks noEditPoints="1"/>
          </p:cNvSpPr>
          <p:nvPr/>
        </p:nvSpPr>
        <p:spPr bwMode="hidden">
          <a:xfrm>
            <a:off x="0" y="0"/>
            <a:ext cx="9158288" cy="6869113"/>
          </a:xfrm>
          <a:custGeom>
            <a:avLst/>
            <a:gdLst>
              <a:gd name="T0" fmla="*/ 2147483646 w 5769"/>
              <a:gd name="T1" fmla="*/ 2147483646 h 4327"/>
              <a:gd name="T2" fmla="*/ 2147483646 w 5769"/>
              <a:gd name="T3" fmla="*/ 2147483646 h 4327"/>
              <a:gd name="T4" fmla="*/ 2147483646 w 5769"/>
              <a:gd name="T5" fmla="*/ 2147483646 h 4327"/>
              <a:gd name="T6" fmla="*/ 2147483646 w 5769"/>
              <a:gd name="T7" fmla="*/ 2147483646 h 4327"/>
              <a:gd name="T8" fmla="*/ 2147483646 w 5769"/>
              <a:gd name="T9" fmla="*/ 2147483646 h 4327"/>
              <a:gd name="T10" fmla="*/ 2147483646 w 5769"/>
              <a:gd name="T11" fmla="*/ 0 h 4327"/>
              <a:gd name="T12" fmla="*/ 0 w 5769"/>
              <a:gd name="T13" fmla="*/ 0 h 4327"/>
              <a:gd name="T14" fmla="*/ 0 w 5769"/>
              <a:gd name="T15" fmla="*/ 2147483646 h 4327"/>
              <a:gd name="T16" fmla="*/ 2147483646 w 5769"/>
              <a:gd name="T17" fmla="*/ 2147483646 h 4327"/>
              <a:gd name="T18" fmla="*/ 2147483646 w 5769"/>
              <a:gd name="T19" fmla="*/ 0 h 4327"/>
              <a:gd name="T20" fmla="*/ 2147483646 w 5769"/>
              <a:gd name="T21" fmla="*/ 0 h 432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769" h="4327">
                <a:moveTo>
                  <a:pt x="5711" y="58"/>
                </a:moveTo>
                <a:lnTo>
                  <a:pt x="5711" y="4269"/>
                </a:lnTo>
                <a:lnTo>
                  <a:pt x="58" y="4269"/>
                </a:lnTo>
                <a:lnTo>
                  <a:pt x="58" y="58"/>
                </a:lnTo>
                <a:lnTo>
                  <a:pt x="5711" y="58"/>
                </a:lnTo>
                <a:close/>
                <a:moveTo>
                  <a:pt x="5769" y="0"/>
                </a:moveTo>
                <a:lnTo>
                  <a:pt x="0" y="0"/>
                </a:lnTo>
                <a:lnTo>
                  <a:pt x="0" y="4327"/>
                </a:lnTo>
                <a:lnTo>
                  <a:pt x="5769" y="4327"/>
                </a:lnTo>
                <a:lnTo>
                  <a:pt x="5769" y="0"/>
                </a:lnTo>
                <a:close/>
              </a:path>
            </a:pathLst>
          </a:custGeom>
          <a:solidFill>
            <a:srgbClr val="8E8E8B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1" name="Date Placeholder 100">
            <a:extLst>
              <a:ext uri="{FF2B5EF4-FFF2-40B4-BE49-F238E27FC236}">
                <a16:creationId xmlns:a16="http://schemas.microsoft.com/office/drawing/2014/main" id="{F496C72B-8292-462E-83B9-BE3EBDF6D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07013" y="6343650"/>
            <a:ext cx="1071562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fld id="{E2CFD461-B3A9-4213-B426-9001D2CBCE14}" type="datetime1">
              <a:rPr lang="fi-FI"/>
              <a:pPr>
                <a:defRPr/>
              </a:pPr>
              <a:t>17.8.2023</a:t>
            </a:fld>
            <a:endParaRPr lang="fi-FI" dirty="0"/>
          </a:p>
        </p:txBody>
      </p:sp>
      <p:sp>
        <p:nvSpPr>
          <p:cNvPr id="45" name="Footer Placeholder 3">
            <a:extLst>
              <a:ext uri="{FF2B5EF4-FFF2-40B4-BE49-F238E27FC236}">
                <a16:creationId xmlns:a16="http://schemas.microsoft.com/office/drawing/2014/main" id="{ACACBB1F-C5A3-4E93-9444-8B76323D8C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8450" y="6343650"/>
            <a:ext cx="4605338" cy="365125"/>
          </a:xfrm>
          <a:prstGeom prst="rect">
            <a:avLst/>
          </a:prstGeom>
        </p:spPr>
        <p:txBody>
          <a:bodyPr lIns="0" tIns="0" rIns="0" bIns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/>
              <a:t>TIEDEKUNTA TIEDEKUNTA / osasto osasto osaston osasto / Etuniminen Sukuniminen-Sukuniminen</a:t>
            </a:r>
            <a:endParaRPr lang="fi-FI" dirty="0"/>
          </a:p>
        </p:txBody>
      </p:sp>
      <p:sp>
        <p:nvSpPr>
          <p:cNvPr id="46" name="Slide Number Placeholder 4">
            <a:extLst>
              <a:ext uri="{FF2B5EF4-FFF2-40B4-BE49-F238E27FC236}">
                <a16:creationId xmlns:a16="http://schemas.microsoft.com/office/drawing/2014/main" id="{6D9CC4D7-1B1B-45C4-A174-BA0A1D963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83563" y="274638"/>
            <a:ext cx="698500" cy="290512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5F09797B-F18A-42A9-BB56-C7CD68CBB9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50" name="Title Placeholder 3">
            <a:extLst>
              <a:ext uri="{FF2B5EF4-FFF2-40B4-BE49-F238E27FC236}">
                <a16:creationId xmlns:a16="http://schemas.microsoft.com/office/drawing/2014/main" id="{88DCDB9C-4622-471D-B714-5587D14A0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50" y="274638"/>
            <a:ext cx="858996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noProof="0" dirty="0" err="1"/>
              <a:t>Click</a:t>
            </a:r>
            <a:r>
              <a:rPr lang="fi-FI" noProof="0" dirty="0"/>
              <a:t> to </a:t>
            </a:r>
            <a:r>
              <a:rPr lang="fi-FI" noProof="0" dirty="0" err="1"/>
              <a:t>edit</a:t>
            </a:r>
            <a:r>
              <a:rPr lang="fi-FI" noProof="0" dirty="0"/>
              <a:t> </a:t>
            </a:r>
            <a:r>
              <a:rPr lang="fi-FI" noProof="0" dirty="0" err="1"/>
              <a:t>Master</a:t>
            </a:r>
            <a:r>
              <a:rPr lang="fi-FI" noProof="0" dirty="0"/>
              <a:t> </a:t>
            </a:r>
            <a:r>
              <a:rPr lang="fi-FI" noProof="0" dirty="0" err="1"/>
              <a:t>title</a:t>
            </a:r>
            <a:r>
              <a:rPr lang="fi-FI" noProof="0" dirty="0"/>
              <a:t> </a:t>
            </a:r>
            <a:r>
              <a:rPr lang="fi-FI" noProof="0" dirty="0" err="1"/>
              <a:t>style</a:t>
            </a:r>
            <a:endParaRPr lang="fi-FI" noProof="0" dirty="0"/>
          </a:p>
        </p:txBody>
      </p:sp>
      <p:sp>
        <p:nvSpPr>
          <p:cNvPr id="3079" name="Text Placeholder 4">
            <a:extLst>
              <a:ext uri="{FF2B5EF4-FFF2-40B4-BE49-F238E27FC236}">
                <a16:creationId xmlns:a16="http://schemas.microsoft.com/office/drawing/2014/main" id="{83FC11ED-C890-45B5-9CD5-71620024EB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98450" y="1600200"/>
            <a:ext cx="85899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pic>
        <p:nvPicPr>
          <p:cNvPr id="3080" name="Picture 3">
            <a:extLst>
              <a:ext uri="{FF2B5EF4-FFF2-40B4-BE49-F238E27FC236}">
                <a16:creationId xmlns:a16="http://schemas.microsoft.com/office/drawing/2014/main" id="{3E15A2FE-D4E9-439A-B603-2AE412F49B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438" y="6135688"/>
            <a:ext cx="2408237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</p:sldLayoutIdLst>
  <p:transition spd="slow">
    <p:fade thruBlk="1"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 cap="all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rebuchet MS" pitchFamily="34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rebuchet MS" pitchFamily="34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rebuchet MS" pitchFamily="34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rebuchet MS" pitchFamily="34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9pPr>
    </p:titleStyle>
    <p:bodyStyle>
      <a:lvl1pPr marL="3429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2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Trebuchet MS" pitchFamily="34" charset="0"/>
          <a:ea typeface="+mn-ea"/>
        </a:defRPr>
      </a:lvl2pPr>
      <a:lvl3pPr marL="11430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Trebuchet MS" pitchFamily="34" charset="0"/>
          <a:ea typeface="+mn-ea"/>
        </a:defRPr>
      </a:lvl3pPr>
      <a:lvl4pPr marL="16002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Trebuchet MS" pitchFamily="34" charset="0"/>
          <a:ea typeface="+mn-ea"/>
        </a:defRPr>
      </a:lvl4pPr>
      <a:lvl5pPr marL="20574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Trebuchet MS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47">
            <a:extLst>
              <a:ext uri="{FF2B5EF4-FFF2-40B4-BE49-F238E27FC236}">
                <a16:creationId xmlns:a16="http://schemas.microsoft.com/office/drawing/2014/main" id="{F3899F6C-7928-408B-A5E7-46DD20BE3274}"/>
              </a:ext>
            </a:extLst>
          </p:cNvPr>
          <p:cNvSpPr>
            <a:spLocks noEditPoints="1"/>
          </p:cNvSpPr>
          <p:nvPr/>
        </p:nvSpPr>
        <p:spPr bwMode="hidden">
          <a:xfrm>
            <a:off x="0" y="0"/>
            <a:ext cx="9158288" cy="6869113"/>
          </a:xfrm>
          <a:custGeom>
            <a:avLst/>
            <a:gdLst>
              <a:gd name="T0" fmla="*/ 2147483646 w 5769"/>
              <a:gd name="T1" fmla="*/ 2147483646 h 4327"/>
              <a:gd name="T2" fmla="*/ 2147483646 w 5769"/>
              <a:gd name="T3" fmla="*/ 2147483646 h 4327"/>
              <a:gd name="T4" fmla="*/ 2147483646 w 5769"/>
              <a:gd name="T5" fmla="*/ 2147483646 h 4327"/>
              <a:gd name="T6" fmla="*/ 2147483646 w 5769"/>
              <a:gd name="T7" fmla="*/ 2147483646 h 4327"/>
              <a:gd name="T8" fmla="*/ 2147483646 w 5769"/>
              <a:gd name="T9" fmla="*/ 2147483646 h 4327"/>
              <a:gd name="T10" fmla="*/ 2147483646 w 5769"/>
              <a:gd name="T11" fmla="*/ 0 h 4327"/>
              <a:gd name="T12" fmla="*/ 0 w 5769"/>
              <a:gd name="T13" fmla="*/ 0 h 4327"/>
              <a:gd name="T14" fmla="*/ 0 w 5769"/>
              <a:gd name="T15" fmla="*/ 2147483646 h 4327"/>
              <a:gd name="T16" fmla="*/ 2147483646 w 5769"/>
              <a:gd name="T17" fmla="*/ 2147483646 h 4327"/>
              <a:gd name="T18" fmla="*/ 2147483646 w 5769"/>
              <a:gd name="T19" fmla="*/ 0 h 4327"/>
              <a:gd name="T20" fmla="*/ 2147483646 w 5769"/>
              <a:gd name="T21" fmla="*/ 0 h 432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769" h="4327">
                <a:moveTo>
                  <a:pt x="5711" y="58"/>
                </a:moveTo>
                <a:lnTo>
                  <a:pt x="5711" y="4269"/>
                </a:lnTo>
                <a:lnTo>
                  <a:pt x="58" y="4269"/>
                </a:lnTo>
                <a:lnTo>
                  <a:pt x="58" y="58"/>
                </a:lnTo>
                <a:lnTo>
                  <a:pt x="5711" y="58"/>
                </a:lnTo>
                <a:close/>
                <a:moveTo>
                  <a:pt x="5769" y="0"/>
                </a:moveTo>
                <a:lnTo>
                  <a:pt x="0" y="0"/>
                </a:lnTo>
                <a:lnTo>
                  <a:pt x="0" y="4327"/>
                </a:lnTo>
                <a:lnTo>
                  <a:pt x="5769" y="4327"/>
                </a:lnTo>
                <a:lnTo>
                  <a:pt x="5769" y="0"/>
                </a:lnTo>
                <a:close/>
              </a:path>
            </a:pathLst>
          </a:custGeom>
          <a:solidFill>
            <a:srgbClr val="8E8E8B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1" name="Date Placeholder 100">
            <a:extLst>
              <a:ext uri="{FF2B5EF4-FFF2-40B4-BE49-F238E27FC236}">
                <a16:creationId xmlns:a16="http://schemas.microsoft.com/office/drawing/2014/main" id="{BB3EAF72-D4BB-49CE-A41E-3A472797A1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07013" y="6343650"/>
            <a:ext cx="1071562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fld id="{E848F9FF-9F79-48E0-B918-B30BB41A51F0}" type="datetime1">
              <a:rPr lang="fi-FI"/>
              <a:pPr>
                <a:defRPr/>
              </a:pPr>
              <a:t>17.8.2023</a:t>
            </a:fld>
            <a:endParaRPr lang="fi-FI" dirty="0"/>
          </a:p>
        </p:txBody>
      </p:sp>
      <p:grpSp>
        <p:nvGrpSpPr>
          <p:cNvPr id="4100" name="Group 4">
            <a:extLst>
              <a:ext uri="{FF2B5EF4-FFF2-40B4-BE49-F238E27FC236}">
                <a16:creationId xmlns:a16="http://schemas.microsoft.com/office/drawing/2014/main" id="{EDF1BDF4-C817-478B-80BA-63061DB6823D}"/>
              </a:ext>
            </a:extLst>
          </p:cNvPr>
          <p:cNvGrpSpPr>
            <a:grpSpLocks/>
          </p:cNvGrpSpPr>
          <p:nvPr/>
        </p:nvGrpSpPr>
        <p:grpSpPr bwMode="auto">
          <a:xfrm>
            <a:off x="6753225" y="6211888"/>
            <a:ext cx="2122488" cy="376237"/>
            <a:chOff x="6753224" y="6211749"/>
            <a:chExt cx="2122488" cy="376186"/>
          </a:xfrm>
        </p:grpSpPr>
        <p:sp>
          <p:nvSpPr>
            <p:cNvPr id="4125" name="Rectangle 174">
              <a:extLst>
                <a:ext uri="{FF2B5EF4-FFF2-40B4-BE49-F238E27FC236}">
                  <a16:creationId xmlns:a16="http://schemas.microsoft.com/office/drawing/2014/main" id="{8D7D6E55-0F1D-41EC-AEE6-3DF685CFF9ED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8486774" y="6211749"/>
              <a:ext cx="388938" cy="376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26" name="Freeform 175">
              <a:extLst>
                <a:ext uri="{FF2B5EF4-FFF2-40B4-BE49-F238E27FC236}">
                  <a16:creationId xmlns:a16="http://schemas.microsoft.com/office/drawing/2014/main" id="{5106596B-56BE-46EB-B620-D505A26C4FC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8486069" y="6211749"/>
              <a:ext cx="389643" cy="376186"/>
            </a:xfrm>
            <a:custGeom>
              <a:avLst/>
              <a:gdLst>
                <a:gd name="T0" fmla="*/ 2147483646 w 474"/>
                <a:gd name="T1" fmla="*/ 2147483646 h 458"/>
                <a:gd name="T2" fmla="*/ 2147483646 w 474"/>
                <a:gd name="T3" fmla="*/ 2147483646 h 458"/>
                <a:gd name="T4" fmla="*/ 2147483646 w 474"/>
                <a:gd name="T5" fmla="*/ 2147483646 h 458"/>
                <a:gd name="T6" fmla="*/ 2147483646 w 474"/>
                <a:gd name="T7" fmla="*/ 2147483646 h 458"/>
                <a:gd name="T8" fmla="*/ 2147483646 w 474"/>
                <a:gd name="T9" fmla="*/ 0 h 458"/>
                <a:gd name="T10" fmla="*/ 2147483646 w 474"/>
                <a:gd name="T11" fmla="*/ 2147483646 h 458"/>
                <a:gd name="T12" fmla="*/ 2147483646 w 474"/>
                <a:gd name="T13" fmla="*/ 2147483646 h 458"/>
                <a:gd name="T14" fmla="*/ 2147483646 w 474"/>
                <a:gd name="T15" fmla="*/ 0 h 458"/>
                <a:gd name="T16" fmla="*/ 2147483646 w 474"/>
                <a:gd name="T17" fmla="*/ 2147483646 h 458"/>
                <a:gd name="T18" fmla="*/ 2147483646 w 474"/>
                <a:gd name="T19" fmla="*/ 2147483646 h 458"/>
                <a:gd name="T20" fmla="*/ 2147483646 w 474"/>
                <a:gd name="T21" fmla="*/ 2147483646 h 458"/>
                <a:gd name="T22" fmla="*/ 2147483646 w 474"/>
                <a:gd name="T23" fmla="*/ 2147483646 h 458"/>
                <a:gd name="T24" fmla="*/ 2147483646 w 474"/>
                <a:gd name="T25" fmla="*/ 2147483646 h 458"/>
                <a:gd name="T26" fmla="*/ 2147483646 w 474"/>
                <a:gd name="T27" fmla="*/ 2147483646 h 458"/>
                <a:gd name="T28" fmla="*/ 2147483646 w 474"/>
                <a:gd name="T29" fmla="*/ 2147483646 h 458"/>
                <a:gd name="T30" fmla="*/ 2147483646 w 474"/>
                <a:gd name="T31" fmla="*/ 2147483646 h 458"/>
                <a:gd name="T32" fmla="*/ 2147483646 w 474"/>
                <a:gd name="T33" fmla="*/ 2147483646 h 458"/>
                <a:gd name="T34" fmla="*/ 2147483646 w 474"/>
                <a:gd name="T35" fmla="*/ 2147483646 h 458"/>
                <a:gd name="T36" fmla="*/ 2147483646 w 474"/>
                <a:gd name="T37" fmla="*/ 2147483646 h 458"/>
                <a:gd name="T38" fmla="*/ 2147483646 w 474"/>
                <a:gd name="T39" fmla="*/ 2147483646 h 458"/>
                <a:gd name="T40" fmla="*/ 2147483646 w 474"/>
                <a:gd name="T41" fmla="*/ 2147483646 h 458"/>
                <a:gd name="T42" fmla="*/ 2147483646 w 474"/>
                <a:gd name="T43" fmla="*/ 2147483646 h 458"/>
                <a:gd name="T44" fmla="*/ 2147483646 w 474"/>
                <a:gd name="T45" fmla="*/ 2147483646 h 458"/>
                <a:gd name="T46" fmla="*/ 2147483646 w 474"/>
                <a:gd name="T47" fmla="*/ 2147483646 h 458"/>
                <a:gd name="T48" fmla="*/ 2147483646 w 474"/>
                <a:gd name="T49" fmla="*/ 2147483646 h 458"/>
                <a:gd name="T50" fmla="*/ 2147483646 w 474"/>
                <a:gd name="T51" fmla="*/ 2147483646 h 458"/>
                <a:gd name="T52" fmla="*/ 0 w 474"/>
                <a:gd name="T53" fmla="*/ 2147483646 h 458"/>
                <a:gd name="T54" fmla="*/ 2147483646 w 474"/>
                <a:gd name="T55" fmla="*/ 0 h 458"/>
                <a:gd name="T56" fmla="*/ 2147483646 w 474"/>
                <a:gd name="T57" fmla="*/ 2147483646 h 458"/>
                <a:gd name="T58" fmla="*/ 2147483646 w 474"/>
                <a:gd name="T59" fmla="*/ 2147483646 h 458"/>
                <a:gd name="T60" fmla="*/ 2147483646 w 474"/>
                <a:gd name="T61" fmla="*/ 2147483646 h 458"/>
                <a:gd name="T62" fmla="*/ 2147483646 w 474"/>
                <a:gd name="T63" fmla="*/ 2147483646 h 458"/>
                <a:gd name="T64" fmla="*/ 2147483646 w 474"/>
                <a:gd name="T65" fmla="*/ 2147483646 h 458"/>
                <a:gd name="T66" fmla="*/ 2147483646 w 474"/>
                <a:gd name="T67" fmla="*/ 2147483646 h 458"/>
                <a:gd name="T68" fmla="*/ 2147483646 w 474"/>
                <a:gd name="T69" fmla="*/ 2147483646 h 458"/>
                <a:gd name="T70" fmla="*/ 2147483646 w 474"/>
                <a:gd name="T71" fmla="*/ 2147483646 h 458"/>
                <a:gd name="T72" fmla="*/ 2147483646 w 474"/>
                <a:gd name="T73" fmla="*/ 2147483646 h 458"/>
                <a:gd name="T74" fmla="*/ 2147483646 w 474"/>
                <a:gd name="T75" fmla="*/ 2147483646 h 458"/>
                <a:gd name="T76" fmla="*/ 2147483646 w 474"/>
                <a:gd name="T77" fmla="*/ 2147483646 h 458"/>
                <a:gd name="T78" fmla="*/ 2147483646 w 474"/>
                <a:gd name="T79" fmla="*/ 2147483646 h 45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74" h="458">
                  <a:moveTo>
                    <a:pt x="414" y="458"/>
                  </a:moveTo>
                  <a:lnTo>
                    <a:pt x="337" y="458"/>
                  </a:lnTo>
                  <a:lnTo>
                    <a:pt x="381" y="433"/>
                  </a:lnTo>
                  <a:lnTo>
                    <a:pt x="351" y="383"/>
                  </a:lnTo>
                  <a:lnTo>
                    <a:pt x="410" y="349"/>
                  </a:lnTo>
                  <a:lnTo>
                    <a:pt x="447" y="411"/>
                  </a:lnTo>
                  <a:lnTo>
                    <a:pt x="402" y="437"/>
                  </a:lnTo>
                  <a:lnTo>
                    <a:pt x="414" y="458"/>
                  </a:lnTo>
                  <a:close/>
                  <a:moveTo>
                    <a:pt x="420" y="0"/>
                  </a:moveTo>
                  <a:lnTo>
                    <a:pt x="474" y="0"/>
                  </a:lnTo>
                  <a:lnTo>
                    <a:pt x="474" y="160"/>
                  </a:lnTo>
                  <a:lnTo>
                    <a:pt x="457" y="170"/>
                  </a:lnTo>
                  <a:lnTo>
                    <a:pt x="418" y="105"/>
                  </a:lnTo>
                  <a:lnTo>
                    <a:pt x="466" y="77"/>
                  </a:lnTo>
                  <a:lnTo>
                    <a:pt x="420" y="0"/>
                  </a:lnTo>
                  <a:close/>
                  <a:moveTo>
                    <a:pt x="399" y="0"/>
                  </a:moveTo>
                  <a:lnTo>
                    <a:pt x="441" y="69"/>
                  </a:lnTo>
                  <a:lnTo>
                    <a:pt x="393" y="99"/>
                  </a:lnTo>
                  <a:lnTo>
                    <a:pt x="451" y="195"/>
                  </a:lnTo>
                  <a:lnTo>
                    <a:pt x="474" y="180"/>
                  </a:lnTo>
                  <a:lnTo>
                    <a:pt x="474" y="458"/>
                  </a:lnTo>
                  <a:lnTo>
                    <a:pt x="436" y="458"/>
                  </a:lnTo>
                  <a:lnTo>
                    <a:pt x="427" y="444"/>
                  </a:lnTo>
                  <a:lnTo>
                    <a:pt x="472" y="417"/>
                  </a:lnTo>
                  <a:lnTo>
                    <a:pt x="415" y="324"/>
                  </a:lnTo>
                  <a:lnTo>
                    <a:pt x="326" y="377"/>
                  </a:lnTo>
                  <a:lnTo>
                    <a:pt x="356" y="426"/>
                  </a:lnTo>
                  <a:lnTo>
                    <a:pt x="300" y="458"/>
                  </a:lnTo>
                  <a:lnTo>
                    <a:pt x="276" y="458"/>
                  </a:lnTo>
                  <a:lnTo>
                    <a:pt x="268" y="443"/>
                  </a:lnTo>
                  <a:lnTo>
                    <a:pt x="305" y="420"/>
                  </a:lnTo>
                  <a:lnTo>
                    <a:pt x="274" y="369"/>
                  </a:lnTo>
                  <a:lnTo>
                    <a:pt x="237" y="390"/>
                  </a:lnTo>
                  <a:lnTo>
                    <a:pt x="223" y="369"/>
                  </a:lnTo>
                  <a:lnTo>
                    <a:pt x="259" y="346"/>
                  </a:lnTo>
                  <a:lnTo>
                    <a:pt x="229" y="296"/>
                  </a:lnTo>
                  <a:lnTo>
                    <a:pt x="192" y="318"/>
                  </a:lnTo>
                  <a:lnTo>
                    <a:pt x="177" y="291"/>
                  </a:lnTo>
                  <a:lnTo>
                    <a:pt x="248" y="248"/>
                  </a:lnTo>
                  <a:lnTo>
                    <a:pt x="278" y="299"/>
                  </a:lnTo>
                  <a:lnTo>
                    <a:pt x="368" y="245"/>
                  </a:lnTo>
                  <a:lnTo>
                    <a:pt x="311" y="148"/>
                  </a:lnTo>
                  <a:lnTo>
                    <a:pt x="266" y="176"/>
                  </a:lnTo>
                  <a:lnTo>
                    <a:pt x="223" y="105"/>
                  </a:lnTo>
                  <a:lnTo>
                    <a:pt x="247" y="91"/>
                  </a:lnTo>
                  <a:lnTo>
                    <a:pt x="271" y="130"/>
                  </a:lnTo>
                  <a:lnTo>
                    <a:pt x="322" y="99"/>
                  </a:lnTo>
                  <a:lnTo>
                    <a:pt x="300" y="60"/>
                  </a:lnTo>
                  <a:lnTo>
                    <a:pt x="322" y="46"/>
                  </a:lnTo>
                  <a:lnTo>
                    <a:pt x="346" y="85"/>
                  </a:lnTo>
                  <a:lnTo>
                    <a:pt x="398" y="54"/>
                  </a:lnTo>
                  <a:lnTo>
                    <a:pt x="375" y="14"/>
                  </a:lnTo>
                  <a:lnTo>
                    <a:pt x="399" y="0"/>
                  </a:lnTo>
                  <a:close/>
                  <a:moveTo>
                    <a:pt x="0" y="458"/>
                  </a:moveTo>
                  <a:lnTo>
                    <a:pt x="0" y="0"/>
                  </a:lnTo>
                  <a:lnTo>
                    <a:pt x="363" y="0"/>
                  </a:lnTo>
                  <a:lnTo>
                    <a:pt x="350" y="9"/>
                  </a:lnTo>
                  <a:lnTo>
                    <a:pt x="373" y="47"/>
                  </a:lnTo>
                  <a:lnTo>
                    <a:pt x="352" y="60"/>
                  </a:lnTo>
                  <a:lnTo>
                    <a:pt x="328" y="20"/>
                  </a:lnTo>
                  <a:lnTo>
                    <a:pt x="275" y="54"/>
                  </a:lnTo>
                  <a:lnTo>
                    <a:pt x="297" y="92"/>
                  </a:lnTo>
                  <a:lnTo>
                    <a:pt x="277" y="105"/>
                  </a:lnTo>
                  <a:lnTo>
                    <a:pt x="253" y="66"/>
                  </a:lnTo>
                  <a:lnTo>
                    <a:pt x="200" y="99"/>
                  </a:lnTo>
                  <a:lnTo>
                    <a:pt x="260" y="199"/>
                  </a:lnTo>
                  <a:lnTo>
                    <a:pt x="303" y="173"/>
                  </a:lnTo>
                  <a:lnTo>
                    <a:pt x="343" y="239"/>
                  </a:lnTo>
                  <a:lnTo>
                    <a:pt x="284" y="273"/>
                  </a:lnTo>
                  <a:lnTo>
                    <a:pt x="254" y="225"/>
                  </a:lnTo>
                  <a:lnTo>
                    <a:pt x="153" y="285"/>
                  </a:lnTo>
                  <a:lnTo>
                    <a:pt x="186" y="343"/>
                  </a:lnTo>
                  <a:lnTo>
                    <a:pt x="223" y="321"/>
                  </a:lnTo>
                  <a:lnTo>
                    <a:pt x="235" y="340"/>
                  </a:lnTo>
                  <a:lnTo>
                    <a:pt x="198" y="362"/>
                  </a:lnTo>
                  <a:lnTo>
                    <a:pt x="231" y="415"/>
                  </a:lnTo>
                  <a:lnTo>
                    <a:pt x="266" y="394"/>
                  </a:lnTo>
                  <a:lnTo>
                    <a:pt x="280" y="414"/>
                  </a:lnTo>
                  <a:lnTo>
                    <a:pt x="243" y="436"/>
                  </a:lnTo>
                  <a:lnTo>
                    <a:pt x="256" y="458"/>
                  </a:lnTo>
                  <a:lnTo>
                    <a:pt x="0" y="458"/>
                  </a:lnTo>
                  <a:close/>
                </a:path>
              </a:pathLst>
            </a:custGeom>
            <a:solidFill>
              <a:srgbClr val="004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4127" name="Freeform 176">
              <a:extLst>
                <a:ext uri="{FF2B5EF4-FFF2-40B4-BE49-F238E27FC236}">
                  <a16:creationId xmlns:a16="http://schemas.microsoft.com/office/drawing/2014/main" id="{E731ACB8-187E-474C-90EE-4C06632CDD2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6753224" y="6343989"/>
              <a:ext cx="1625980" cy="216841"/>
            </a:xfrm>
            <a:custGeom>
              <a:avLst/>
              <a:gdLst>
                <a:gd name="T0" fmla="*/ 2147483646 w 1659"/>
                <a:gd name="T1" fmla="*/ 2147483646 h 221"/>
                <a:gd name="T2" fmla="*/ 2147483646 w 1659"/>
                <a:gd name="T3" fmla="*/ 2147483646 h 221"/>
                <a:gd name="T4" fmla="*/ 2147483646 w 1659"/>
                <a:gd name="T5" fmla="*/ 2147483646 h 221"/>
                <a:gd name="T6" fmla="*/ 2147483646 w 1659"/>
                <a:gd name="T7" fmla="*/ 2147483646 h 221"/>
                <a:gd name="T8" fmla="*/ 2147483646 w 1659"/>
                <a:gd name="T9" fmla="*/ 2147483646 h 221"/>
                <a:gd name="T10" fmla="*/ 2147483646 w 1659"/>
                <a:gd name="T11" fmla="*/ 2147483646 h 221"/>
                <a:gd name="T12" fmla="*/ 2147483646 w 1659"/>
                <a:gd name="T13" fmla="*/ 2147483646 h 221"/>
                <a:gd name="T14" fmla="*/ 2147483646 w 1659"/>
                <a:gd name="T15" fmla="*/ 2147483646 h 221"/>
                <a:gd name="T16" fmla="*/ 2147483646 w 1659"/>
                <a:gd name="T17" fmla="*/ 2147483646 h 221"/>
                <a:gd name="T18" fmla="*/ 2147483646 w 1659"/>
                <a:gd name="T19" fmla="*/ 2147483646 h 221"/>
                <a:gd name="T20" fmla="*/ 2147483646 w 1659"/>
                <a:gd name="T21" fmla="*/ 2147483646 h 221"/>
                <a:gd name="T22" fmla="*/ 2147483646 w 1659"/>
                <a:gd name="T23" fmla="*/ 2147483646 h 221"/>
                <a:gd name="T24" fmla="*/ 2147483646 w 1659"/>
                <a:gd name="T25" fmla="*/ 2147483646 h 221"/>
                <a:gd name="T26" fmla="*/ 2147483646 w 1659"/>
                <a:gd name="T27" fmla="*/ 2147483646 h 221"/>
                <a:gd name="T28" fmla="*/ 2147483646 w 1659"/>
                <a:gd name="T29" fmla="*/ 2147483646 h 221"/>
                <a:gd name="T30" fmla="*/ 2147483646 w 1659"/>
                <a:gd name="T31" fmla="*/ 2147483646 h 221"/>
                <a:gd name="T32" fmla="*/ 2147483646 w 1659"/>
                <a:gd name="T33" fmla="*/ 2147483646 h 221"/>
                <a:gd name="T34" fmla="*/ 2147483646 w 1659"/>
                <a:gd name="T35" fmla="*/ 2147483646 h 221"/>
                <a:gd name="T36" fmla="*/ 2147483646 w 1659"/>
                <a:gd name="T37" fmla="*/ 2147483646 h 221"/>
                <a:gd name="T38" fmla="*/ 2147483646 w 1659"/>
                <a:gd name="T39" fmla="*/ 2147483646 h 221"/>
                <a:gd name="T40" fmla="*/ 2147483646 w 1659"/>
                <a:gd name="T41" fmla="*/ 2147483646 h 221"/>
                <a:gd name="T42" fmla="*/ 2147483646 w 1659"/>
                <a:gd name="T43" fmla="*/ 2147483646 h 221"/>
                <a:gd name="T44" fmla="*/ 2147483646 w 1659"/>
                <a:gd name="T45" fmla="*/ 2147483646 h 221"/>
                <a:gd name="T46" fmla="*/ 2147483646 w 1659"/>
                <a:gd name="T47" fmla="*/ 2147483646 h 221"/>
                <a:gd name="T48" fmla="*/ 2147483646 w 1659"/>
                <a:gd name="T49" fmla="*/ 2147483646 h 221"/>
                <a:gd name="T50" fmla="*/ 2147483646 w 1659"/>
                <a:gd name="T51" fmla="*/ 2147483646 h 221"/>
                <a:gd name="T52" fmla="*/ 2147483646 w 1659"/>
                <a:gd name="T53" fmla="*/ 2147483646 h 221"/>
                <a:gd name="T54" fmla="*/ 2147483646 w 1659"/>
                <a:gd name="T55" fmla="*/ 2147483646 h 221"/>
                <a:gd name="T56" fmla="*/ 2147483646 w 1659"/>
                <a:gd name="T57" fmla="*/ 2147483646 h 221"/>
                <a:gd name="T58" fmla="*/ 2147483646 w 1659"/>
                <a:gd name="T59" fmla="*/ 2147483646 h 221"/>
                <a:gd name="T60" fmla="*/ 2147483646 w 1659"/>
                <a:gd name="T61" fmla="*/ 2147483646 h 221"/>
                <a:gd name="T62" fmla="*/ 2147483646 w 1659"/>
                <a:gd name="T63" fmla="*/ 2147483646 h 221"/>
                <a:gd name="T64" fmla="*/ 2147483646 w 1659"/>
                <a:gd name="T65" fmla="*/ 2147483646 h 221"/>
                <a:gd name="T66" fmla="*/ 2147483646 w 1659"/>
                <a:gd name="T67" fmla="*/ 2147483646 h 221"/>
                <a:gd name="T68" fmla="*/ 2147483646 w 1659"/>
                <a:gd name="T69" fmla="*/ 0 h 221"/>
                <a:gd name="T70" fmla="*/ 2147483646 w 1659"/>
                <a:gd name="T71" fmla="*/ 0 h 221"/>
                <a:gd name="T72" fmla="*/ 2147483646 w 1659"/>
                <a:gd name="T73" fmla="*/ 2147483646 h 221"/>
                <a:gd name="T74" fmla="*/ 2147483646 w 1659"/>
                <a:gd name="T75" fmla="*/ 2147483646 h 221"/>
                <a:gd name="T76" fmla="*/ 2147483646 w 1659"/>
                <a:gd name="T77" fmla="*/ 2147483646 h 221"/>
                <a:gd name="T78" fmla="*/ 2147483646 w 1659"/>
                <a:gd name="T79" fmla="*/ 2147483646 h 221"/>
                <a:gd name="T80" fmla="*/ 2147483646 w 1659"/>
                <a:gd name="T81" fmla="*/ 2147483646 h 221"/>
                <a:gd name="T82" fmla="*/ 2147483646 w 1659"/>
                <a:gd name="T83" fmla="*/ 2147483646 h 221"/>
                <a:gd name="T84" fmla="*/ 2147483646 w 1659"/>
                <a:gd name="T85" fmla="*/ 2147483646 h 221"/>
                <a:gd name="T86" fmla="*/ 2147483646 w 1659"/>
                <a:gd name="T87" fmla="*/ 2147483646 h 221"/>
                <a:gd name="T88" fmla="*/ 2147483646 w 1659"/>
                <a:gd name="T89" fmla="*/ 2147483646 h 221"/>
                <a:gd name="T90" fmla="*/ 2147483646 w 1659"/>
                <a:gd name="T91" fmla="*/ 2147483646 h 221"/>
                <a:gd name="T92" fmla="*/ 2147483646 w 1659"/>
                <a:gd name="T93" fmla="*/ 2147483646 h 221"/>
                <a:gd name="T94" fmla="*/ 2147483646 w 1659"/>
                <a:gd name="T95" fmla="*/ 2147483646 h 221"/>
                <a:gd name="T96" fmla="*/ 2147483646 w 1659"/>
                <a:gd name="T97" fmla="*/ 2147483646 h 221"/>
                <a:gd name="T98" fmla="*/ 2147483646 w 1659"/>
                <a:gd name="T99" fmla="*/ 2147483646 h 221"/>
                <a:gd name="T100" fmla="*/ 2147483646 w 1659"/>
                <a:gd name="T101" fmla="*/ 2147483646 h 221"/>
                <a:gd name="T102" fmla="*/ 2147483646 w 1659"/>
                <a:gd name="T103" fmla="*/ 2147483646 h 221"/>
                <a:gd name="T104" fmla="*/ 2147483646 w 1659"/>
                <a:gd name="T105" fmla="*/ 2147483646 h 221"/>
                <a:gd name="T106" fmla="*/ 2147483646 w 1659"/>
                <a:gd name="T107" fmla="*/ 2147483646 h 221"/>
                <a:gd name="T108" fmla="*/ 2147483646 w 1659"/>
                <a:gd name="T109" fmla="*/ 2147483646 h 221"/>
                <a:gd name="T110" fmla="*/ 2147483646 w 1659"/>
                <a:gd name="T111" fmla="*/ 2147483646 h 221"/>
                <a:gd name="T112" fmla="*/ 2147483646 w 1659"/>
                <a:gd name="T113" fmla="*/ 2147483646 h 221"/>
                <a:gd name="T114" fmla="*/ 2147483646 w 1659"/>
                <a:gd name="T115" fmla="*/ 2147483646 h 221"/>
                <a:gd name="T116" fmla="*/ 2147483646 w 1659"/>
                <a:gd name="T117" fmla="*/ 2147483646 h 221"/>
                <a:gd name="T118" fmla="*/ 2147483646 w 1659"/>
                <a:gd name="T119" fmla="*/ 2147483646 h 221"/>
                <a:gd name="T120" fmla="*/ 0 w 1659"/>
                <a:gd name="T121" fmla="*/ 2147483646 h 22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59" h="221">
                  <a:moveTo>
                    <a:pt x="1629" y="171"/>
                  </a:moveTo>
                  <a:cubicBezTo>
                    <a:pt x="1616" y="171"/>
                    <a:pt x="1606" y="181"/>
                    <a:pt x="1606" y="193"/>
                  </a:cubicBezTo>
                  <a:cubicBezTo>
                    <a:pt x="1606" y="206"/>
                    <a:pt x="1616" y="216"/>
                    <a:pt x="1629" y="216"/>
                  </a:cubicBezTo>
                  <a:cubicBezTo>
                    <a:pt x="1641" y="216"/>
                    <a:pt x="1651" y="206"/>
                    <a:pt x="1651" y="193"/>
                  </a:cubicBezTo>
                  <a:cubicBezTo>
                    <a:pt x="1651" y="181"/>
                    <a:pt x="1641" y="171"/>
                    <a:pt x="1629" y="171"/>
                  </a:cubicBezTo>
                  <a:close/>
                  <a:moveTo>
                    <a:pt x="1628" y="221"/>
                  </a:moveTo>
                  <a:cubicBezTo>
                    <a:pt x="1612" y="221"/>
                    <a:pt x="1599" y="209"/>
                    <a:pt x="1599" y="193"/>
                  </a:cubicBezTo>
                  <a:cubicBezTo>
                    <a:pt x="1599" y="177"/>
                    <a:pt x="1612" y="165"/>
                    <a:pt x="1628" y="165"/>
                  </a:cubicBezTo>
                  <a:cubicBezTo>
                    <a:pt x="1645" y="165"/>
                    <a:pt x="1657" y="177"/>
                    <a:pt x="1657" y="193"/>
                  </a:cubicBezTo>
                  <a:cubicBezTo>
                    <a:pt x="1657" y="209"/>
                    <a:pt x="1645" y="221"/>
                    <a:pt x="1628" y="221"/>
                  </a:cubicBezTo>
                  <a:close/>
                  <a:moveTo>
                    <a:pt x="1594" y="171"/>
                  </a:moveTo>
                  <a:cubicBezTo>
                    <a:pt x="1574" y="171"/>
                    <a:pt x="1574" y="171"/>
                    <a:pt x="1574" y="171"/>
                  </a:cubicBezTo>
                  <a:cubicBezTo>
                    <a:pt x="1574" y="221"/>
                    <a:pt x="1574" y="221"/>
                    <a:pt x="1574" y="221"/>
                  </a:cubicBezTo>
                  <a:cubicBezTo>
                    <a:pt x="1568" y="221"/>
                    <a:pt x="1568" y="221"/>
                    <a:pt x="1568" y="221"/>
                  </a:cubicBezTo>
                  <a:cubicBezTo>
                    <a:pt x="1568" y="171"/>
                    <a:pt x="1568" y="171"/>
                    <a:pt x="1568" y="171"/>
                  </a:cubicBezTo>
                  <a:cubicBezTo>
                    <a:pt x="1548" y="171"/>
                    <a:pt x="1548" y="171"/>
                    <a:pt x="1548" y="171"/>
                  </a:cubicBezTo>
                  <a:cubicBezTo>
                    <a:pt x="1548" y="166"/>
                    <a:pt x="1548" y="166"/>
                    <a:pt x="1548" y="166"/>
                  </a:cubicBezTo>
                  <a:cubicBezTo>
                    <a:pt x="1594" y="166"/>
                    <a:pt x="1594" y="166"/>
                    <a:pt x="1594" y="166"/>
                  </a:cubicBezTo>
                  <a:lnTo>
                    <a:pt x="1594" y="171"/>
                  </a:lnTo>
                  <a:close/>
                  <a:moveTo>
                    <a:pt x="1536" y="176"/>
                  </a:moveTo>
                  <a:cubicBezTo>
                    <a:pt x="1529" y="172"/>
                    <a:pt x="1526" y="171"/>
                    <a:pt x="1523" y="171"/>
                  </a:cubicBezTo>
                  <a:cubicBezTo>
                    <a:pt x="1517" y="171"/>
                    <a:pt x="1512" y="175"/>
                    <a:pt x="1512" y="180"/>
                  </a:cubicBezTo>
                  <a:cubicBezTo>
                    <a:pt x="1512" y="183"/>
                    <a:pt x="1514" y="185"/>
                    <a:pt x="1516" y="187"/>
                  </a:cubicBezTo>
                  <a:cubicBezTo>
                    <a:pt x="1517" y="187"/>
                    <a:pt x="1518" y="188"/>
                    <a:pt x="1520" y="189"/>
                  </a:cubicBezTo>
                  <a:cubicBezTo>
                    <a:pt x="1524" y="190"/>
                    <a:pt x="1524" y="190"/>
                    <a:pt x="1524" y="190"/>
                  </a:cubicBezTo>
                  <a:cubicBezTo>
                    <a:pt x="1531" y="193"/>
                    <a:pt x="1538" y="196"/>
                    <a:pt x="1538" y="206"/>
                  </a:cubicBezTo>
                  <a:cubicBezTo>
                    <a:pt x="1538" y="215"/>
                    <a:pt x="1530" y="221"/>
                    <a:pt x="1521" y="221"/>
                  </a:cubicBezTo>
                  <a:cubicBezTo>
                    <a:pt x="1517" y="221"/>
                    <a:pt x="1512" y="220"/>
                    <a:pt x="1507" y="217"/>
                  </a:cubicBezTo>
                  <a:cubicBezTo>
                    <a:pt x="1507" y="209"/>
                    <a:pt x="1507" y="209"/>
                    <a:pt x="1507" y="209"/>
                  </a:cubicBezTo>
                  <a:cubicBezTo>
                    <a:pt x="1514" y="214"/>
                    <a:pt x="1517" y="216"/>
                    <a:pt x="1521" y="216"/>
                  </a:cubicBezTo>
                  <a:cubicBezTo>
                    <a:pt x="1527" y="216"/>
                    <a:pt x="1531" y="211"/>
                    <a:pt x="1531" y="206"/>
                  </a:cubicBezTo>
                  <a:cubicBezTo>
                    <a:pt x="1531" y="203"/>
                    <a:pt x="1530" y="201"/>
                    <a:pt x="1528" y="199"/>
                  </a:cubicBezTo>
                  <a:cubicBezTo>
                    <a:pt x="1527" y="198"/>
                    <a:pt x="1525" y="197"/>
                    <a:pt x="1524" y="197"/>
                  </a:cubicBezTo>
                  <a:cubicBezTo>
                    <a:pt x="1522" y="196"/>
                    <a:pt x="1521" y="196"/>
                    <a:pt x="1519" y="195"/>
                  </a:cubicBezTo>
                  <a:cubicBezTo>
                    <a:pt x="1513" y="193"/>
                    <a:pt x="1506" y="190"/>
                    <a:pt x="1506" y="180"/>
                  </a:cubicBezTo>
                  <a:cubicBezTo>
                    <a:pt x="1506" y="172"/>
                    <a:pt x="1513" y="165"/>
                    <a:pt x="1522" y="165"/>
                  </a:cubicBezTo>
                  <a:cubicBezTo>
                    <a:pt x="1527" y="165"/>
                    <a:pt x="1531" y="166"/>
                    <a:pt x="1535" y="169"/>
                  </a:cubicBezTo>
                  <a:lnTo>
                    <a:pt x="1536" y="176"/>
                  </a:lnTo>
                  <a:close/>
                  <a:moveTo>
                    <a:pt x="1488" y="221"/>
                  </a:moveTo>
                  <a:cubicBezTo>
                    <a:pt x="1481" y="221"/>
                    <a:pt x="1481" y="221"/>
                    <a:pt x="1481" y="221"/>
                  </a:cubicBezTo>
                  <a:cubicBezTo>
                    <a:pt x="1481" y="166"/>
                    <a:pt x="1481" y="166"/>
                    <a:pt x="1481" y="166"/>
                  </a:cubicBezTo>
                  <a:cubicBezTo>
                    <a:pt x="1488" y="166"/>
                    <a:pt x="1488" y="166"/>
                    <a:pt x="1488" y="166"/>
                  </a:cubicBezTo>
                  <a:lnTo>
                    <a:pt x="1488" y="221"/>
                  </a:lnTo>
                  <a:close/>
                  <a:moveTo>
                    <a:pt x="1437" y="191"/>
                  </a:moveTo>
                  <a:cubicBezTo>
                    <a:pt x="1446" y="191"/>
                    <a:pt x="1446" y="191"/>
                    <a:pt x="1446" y="191"/>
                  </a:cubicBezTo>
                  <a:cubicBezTo>
                    <a:pt x="1455" y="191"/>
                    <a:pt x="1459" y="186"/>
                    <a:pt x="1459" y="181"/>
                  </a:cubicBezTo>
                  <a:cubicBezTo>
                    <a:pt x="1459" y="176"/>
                    <a:pt x="1455" y="171"/>
                    <a:pt x="1447" y="171"/>
                  </a:cubicBezTo>
                  <a:cubicBezTo>
                    <a:pt x="1437" y="171"/>
                    <a:pt x="1437" y="171"/>
                    <a:pt x="1437" y="171"/>
                  </a:cubicBezTo>
                  <a:lnTo>
                    <a:pt x="1437" y="191"/>
                  </a:lnTo>
                  <a:close/>
                  <a:moveTo>
                    <a:pt x="1447" y="166"/>
                  </a:moveTo>
                  <a:cubicBezTo>
                    <a:pt x="1460" y="166"/>
                    <a:pt x="1465" y="173"/>
                    <a:pt x="1465" y="181"/>
                  </a:cubicBezTo>
                  <a:cubicBezTo>
                    <a:pt x="1465" y="188"/>
                    <a:pt x="1461" y="196"/>
                    <a:pt x="1446" y="196"/>
                  </a:cubicBezTo>
                  <a:cubicBezTo>
                    <a:pt x="1437" y="196"/>
                    <a:pt x="1437" y="196"/>
                    <a:pt x="1437" y="196"/>
                  </a:cubicBezTo>
                  <a:cubicBezTo>
                    <a:pt x="1437" y="221"/>
                    <a:pt x="1437" y="221"/>
                    <a:pt x="1437" y="221"/>
                  </a:cubicBezTo>
                  <a:cubicBezTo>
                    <a:pt x="1431" y="221"/>
                    <a:pt x="1431" y="221"/>
                    <a:pt x="1431" y="221"/>
                  </a:cubicBezTo>
                  <a:cubicBezTo>
                    <a:pt x="1431" y="166"/>
                    <a:pt x="1431" y="166"/>
                    <a:pt x="1431" y="166"/>
                  </a:cubicBezTo>
                  <a:lnTo>
                    <a:pt x="1447" y="166"/>
                  </a:lnTo>
                  <a:close/>
                  <a:moveTo>
                    <a:pt x="1385" y="171"/>
                  </a:moveTo>
                  <a:cubicBezTo>
                    <a:pt x="1373" y="171"/>
                    <a:pt x="1363" y="181"/>
                    <a:pt x="1363" y="193"/>
                  </a:cubicBezTo>
                  <a:cubicBezTo>
                    <a:pt x="1363" y="206"/>
                    <a:pt x="1373" y="216"/>
                    <a:pt x="1385" y="216"/>
                  </a:cubicBezTo>
                  <a:cubicBezTo>
                    <a:pt x="1398" y="216"/>
                    <a:pt x="1408" y="206"/>
                    <a:pt x="1408" y="193"/>
                  </a:cubicBezTo>
                  <a:cubicBezTo>
                    <a:pt x="1408" y="181"/>
                    <a:pt x="1398" y="171"/>
                    <a:pt x="1385" y="171"/>
                  </a:cubicBezTo>
                  <a:close/>
                  <a:moveTo>
                    <a:pt x="1385" y="221"/>
                  </a:moveTo>
                  <a:cubicBezTo>
                    <a:pt x="1369" y="221"/>
                    <a:pt x="1356" y="209"/>
                    <a:pt x="1356" y="193"/>
                  </a:cubicBezTo>
                  <a:cubicBezTo>
                    <a:pt x="1356" y="177"/>
                    <a:pt x="1369" y="165"/>
                    <a:pt x="1385" y="165"/>
                  </a:cubicBezTo>
                  <a:cubicBezTo>
                    <a:pt x="1401" y="165"/>
                    <a:pt x="1414" y="177"/>
                    <a:pt x="1414" y="193"/>
                  </a:cubicBezTo>
                  <a:cubicBezTo>
                    <a:pt x="1414" y="209"/>
                    <a:pt x="1401" y="221"/>
                    <a:pt x="1385" y="221"/>
                  </a:cubicBezTo>
                  <a:close/>
                  <a:moveTo>
                    <a:pt x="1337" y="221"/>
                  </a:moveTo>
                  <a:cubicBezTo>
                    <a:pt x="1331" y="221"/>
                    <a:pt x="1331" y="221"/>
                    <a:pt x="1331" y="221"/>
                  </a:cubicBezTo>
                  <a:cubicBezTo>
                    <a:pt x="1331" y="166"/>
                    <a:pt x="1331" y="166"/>
                    <a:pt x="1331" y="166"/>
                  </a:cubicBezTo>
                  <a:cubicBezTo>
                    <a:pt x="1337" y="166"/>
                    <a:pt x="1337" y="166"/>
                    <a:pt x="1337" y="166"/>
                  </a:cubicBezTo>
                  <a:lnTo>
                    <a:pt x="1337" y="221"/>
                  </a:lnTo>
                  <a:close/>
                  <a:moveTo>
                    <a:pt x="1290" y="215"/>
                  </a:moveTo>
                  <a:cubicBezTo>
                    <a:pt x="1316" y="215"/>
                    <a:pt x="1316" y="215"/>
                    <a:pt x="1316" y="215"/>
                  </a:cubicBezTo>
                  <a:cubicBezTo>
                    <a:pt x="1316" y="221"/>
                    <a:pt x="1316" y="221"/>
                    <a:pt x="1316" y="221"/>
                  </a:cubicBezTo>
                  <a:cubicBezTo>
                    <a:pt x="1284" y="221"/>
                    <a:pt x="1284" y="221"/>
                    <a:pt x="1284" y="221"/>
                  </a:cubicBezTo>
                  <a:cubicBezTo>
                    <a:pt x="1284" y="166"/>
                    <a:pt x="1284" y="166"/>
                    <a:pt x="1284" y="166"/>
                  </a:cubicBezTo>
                  <a:cubicBezTo>
                    <a:pt x="1290" y="166"/>
                    <a:pt x="1290" y="166"/>
                    <a:pt x="1290" y="166"/>
                  </a:cubicBezTo>
                  <a:lnTo>
                    <a:pt x="1290" y="215"/>
                  </a:lnTo>
                  <a:close/>
                  <a:moveTo>
                    <a:pt x="1249" y="192"/>
                  </a:moveTo>
                  <a:cubicBezTo>
                    <a:pt x="1249" y="221"/>
                    <a:pt x="1249" y="221"/>
                    <a:pt x="1249" y="221"/>
                  </a:cubicBezTo>
                  <a:cubicBezTo>
                    <a:pt x="1242" y="221"/>
                    <a:pt x="1242" y="221"/>
                    <a:pt x="1242" y="221"/>
                  </a:cubicBezTo>
                  <a:cubicBezTo>
                    <a:pt x="1242" y="192"/>
                    <a:pt x="1242" y="192"/>
                    <a:pt x="1242" y="192"/>
                  </a:cubicBezTo>
                  <a:cubicBezTo>
                    <a:pt x="1221" y="166"/>
                    <a:pt x="1221" y="166"/>
                    <a:pt x="1221" y="166"/>
                  </a:cubicBezTo>
                  <a:cubicBezTo>
                    <a:pt x="1228" y="166"/>
                    <a:pt x="1228" y="166"/>
                    <a:pt x="1228" y="166"/>
                  </a:cubicBezTo>
                  <a:cubicBezTo>
                    <a:pt x="1246" y="186"/>
                    <a:pt x="1246" y="186"/>
                    <a:pt x="1246" y="186"/>
                  </a:cubicBezTo>
                  <a:cubicBezTo>
                    <a:pt x="1263" y="166"/>
                    <a:pt x="1263" y="166"/>
                    <a:pt x="1263" y="166"/>
                  </a:cubicBezTo>
                  <a:cubicBezTo>
                    <a:pt x="1270" y="166"/>
                    <a:pt x="1270" y="166"/>
                    <a:pt x="1270" y="166"/>
                  </a:cubicBezTo>
                  <a:lnTo>
                    <a:pt x="1249" y="192"/>
                  </a:lnTo>
                  <a:close/>
                  <a:moveTo>
                    <a:pt x="1186" y="221"/>
                  </a:moveTo>
                  <a:cubicBezTo>
                    <a:pt x="1181" y="221"/>
                    <a:pt x="1181" y="221"/>
                    <a:pt x="1181" y="221"/>
                  </a:cubicBezTo>
                  <a:cubicBezTo>
                    <a:pt x="1143" y="176"/>
                    <a:pt x="1143" y="176"/>
                    <a:pt x="1143" y="176"/>
                  </a:cubicBezTo>
                  <a:cubicBezTo>
                    <a:pt x="1143" y="221"/>
                    <a:pt x="1143" y="221"/>
                    <a:pt x="1143" y="221"/>
                  </a:cubicBezTo>
                  <a:cubicBezTo>
                    <a:pt x="1137" y="221"/>
                    <a:pt x="1137" y="221"/>
                    <a:pt x="1137" y="221"/>
                  </a:cubicBezTo>
                  <a:cubicBezTo>
                    <a:pt x="1137" y="166"/>
                    <a:pt x="1137" y="166"/>
                    <a:pt x="1137" y="166"/>
                  </a:cubicBezTo>
                  <a:cubicBezTo>
                    <a:pt x="1142" y="166"/>
                    <a:pt x="1142" y="166"/>
                    <a:pt x="1142" y="166"/>
                  </a:cubicBezTo>
                  <a:cubicBezTo>
                    <a:pt x="1180" y="210"/>
                    <a:pt x="1180" y="210"/>
                    <a:pt x="1180" y="210"/>
                  </a:cubicBezTo>
                  <a:cubicBezTo>
                    <a:pt x="1180" y="166"/>
                    <a:pt x="1180" y="166"/>
                    <a:pt x="1180" y="166"/>
                  </a:cubicBezTo>
                  <a:cubicBezTo>
                    <a:pt x="1186" y="166"/>
                    <a:pt x="1186" y="166"/>
                    <a:pt x="1186" y="166"/>
                  </a:cubicBezTo>
                  <a:lnTo>
                    <a:pt x="1186" y="221"/>
                  </a:lnTo>
                  <a:close/>
                  <a:moveTo>
                    <a:pt x="1117" y="166"/>
                  </a:moveTo>
                  <a:cubicBezTo>
                    <a:pt x="1117" y="196"/>
                    <a:pt x="1117" y="196"/>
                    <a:pt x="1117" y="196"/>
                  </a:cubicBezTo>
                  <a:cubicBezTo>
                    <a:pt x="1117" y="214"/>
                    <a:pt x="1105" y="221"/>
                    <a:pt x="1094" y="221"/>
                  </a:cubicBezTo>
                  <a:cubicBezTo>
                    <a:pt x="1081" y="221"/>
                    <a:pt x="1071" y="213"/>
                    <a:pt x="1071" y="197"/>
                  </a:cubicBezTo>
                  <a:cubicBezTo>
                    <a:pt x="1071" y="166"/>
                    <a:pt x="1071" y="166"/>
                    <a:pt x="1071" y="166"/>
                  </a:cubicBezTo>
                  <a:cubicBezTo>
                    <a:pt x="1077" y="166"/>
                    <a:pt x="1077" y="166"/>
                    <a:pt x="1077" y="166"/>
                  </a:cubicBezTo>
                  <a:cubicBezTo>
                    <a:pt x="1077" y="196"/>
                    <a:pt x="1077" y="196"/>
                    <a:pt x="1077" y="196"/>
                  </a:cubicBezTo>
                  <a:cubicBezTo>
                    <a:pt x="1077" y="210"/>
                    <a:pt x="1085" y="216"/>
                    <a:pt x="1094" y="216"/>
                  </a:cubicBezTo>
                  <a:cubicBezTo>
                    <a:pt x="1102" y="216"/>
                    <a:pt x="1111" y="210"/>
                    <a:pt x="1111" y="196"/>
                  </a:cubicBezTo>
                  <a:cubicBezTo>
                    <a:pt x="1111" y="166"/>
                    <a:pt x="1111" y="166"/>
                    <a:pt x="1111" y="166"/>
                  </a:cubicBezTo>
                  <a:lnTo>
                    <a:pt x="1117" y="166"/>
                  </a:lnTo>
                  <a:close/>
                  <a:moveTo>
                    <a:pt x="1031" y="215"/>
                  </a:moveTo>
                  <a:cubicBezTo>
                    <a:pt x="1057" y="215"/>
                    <a:pt x="1057" y="215"/>
                    <a:pt x="1057" y="215"/>
                  </a:cubicBezTo>
                  <a:cubicBezTo>
                    <a:pt x="1057" y="221"/>
                    <a:pt x="1057" y="221"/>
                    <a:pt x="1057" y="221"/>
                  </a:cubicBezTo>
                  <a:cubicBezTo>
                    <a:pt x="1024" y="221"/>
                    <a:pt x="1024" y="221"/>
                    <a:pt x="1024" y="221"/>
                  </a:cubicBezTo>
                  <a:cubicBezTo>
                    <a:pt x="1024" y="166"/>
                    <a:pt x="1024" y="166"/>
                    <a:pt x="1024" y="166"/>
                  </a:cubicBezTo>
                  <a:cubicBezTo>
                    <a:pt x="1031" y="166"/>
                    <a:pt x="1031" y="166"/>
                    <a:pt x="1031" y="166"/>
                  </a:cubicBezTo>
                  <a:lnTo>
                    <a:pt x="1031" y="215"/>
                  </a:lnTo>
                  <a:close/>
                  <a:moveTo>
                    <a:pt x="1005" y="166"/>
                  </a:moveTo>
                  <a:cubicBezTo>
                    <a:pt x="1005" y="196"/>
                    <a:pt x="1005" y="196"/>
                    <a:pt x="1005" y="196"/>
                  </a:cubicBezTo>
                  <a:cubicBezTo>
                    <a:pt x="1005" y="214"/>
                    <a:pt x="993" y="221"/>
                    <a:pt x="981" y="221"/>
                  </a:cubicBezTo>
                  <a:cubicBezTo>
                    <a:pt x="969" y="221"/>
                    <a:pt x="958" y="213"/>
                    <a:pt x="958" y="197"/>
                  </a:cubicBezTo>
                  <a:cubicBezTo>
                    <a:pt x="958" y="166"/>
                    <a:pt x="958" y="166"/>
                    <a:pt x="958" y="166"/>
                  </a:cubicBezTo>
                  <a:cubicBezTo>
                    <a:pt x="964" y="166"/>
                    <a:pt x="964" y="166"/>
                    <a:pt x="964" y="166"/>
                  </a:cubicBezTo>
                  <a:cubicBezTo>
                    <a:pt x="964" y="196"/>
                    <a:pt x="964" y="196"/>
                    <a:pt x="964" y="196"/>
                  </a:cubicBezTo>
                  <a:cubicBezTo>
                    <a:pt x="964" y="210"/>
                    <a:pt x="973" y="216"/>
                    <a:pt x="981" y="216"/>
                  </a:cubicBezTo>
                  <a:cubicBezTo>
                    <a:pt x="990" y="216"/>
                    <a:pt x="998" y="210"/>
                    <a:pt x="998" y="196"/>
                  </a:cubicBezTo>
                  <a:cubicBezTo>
                    <a:pt x="998" y="166"/>
                    <a:pt x="998" y="166"/>
                    <a:pt x="998" y="166"/>
                  </a:cubicBezTo>
                  <a:lnTo>
                    <a:pt x="1005" y="166"/>
                  </a:lnTo>
                  <a:close/>
                  <a:moveTo>
                    <a:pt x="913" y="171"/>
                  </a:moveTo>
                  <a:cubicBezTo>
                    <a:pt x="900" y="171"/>
                    <a:pt x="890" y="181"/>
                    <a:pt x="890" y="193"/>
                  </a:cubicBezTo>
                  <a:cubicBezTo>
                    <a:pt x="890" y="206"/>
                    <a:pt x="900" y="216"/>
                    <a:pt x="913" y="216"/>
                  </a:cubicBezTo>
                  <a:cubicBezTo>
                    <a:pt x="926" y="216"/>
                    <a:pt x="935" y="206"/>
                    <a:pt x="935" y="193"/>
                  </a:cubicBezTo>
                  <a:cubicBezTo>
                    <a:pt x="935" y="181"/>
                    <a:pt x="926" y="171"/>
                    <a:pt x="913" y="171"/>
                  </a:cubicBezTo>
                  <a:close/>
                  <a:moveTo>
                    <a:pt x="913" y="221"/>
                  </a:moveTo>
                  <a:cubicBezTo>
                    <a:pt x="897" y="221"/>
                    <a:pt x="884" y="209"/>
                    <a:pt x="884" y="193"/>
                  </a:cubicBezTo>
                  <a:cubicBezTo>
                    <a:pt x="884" y="177"/>
                    <a:pt x="897" y="165"/>
                    <a:pt x="913" y="165"/>
                  </a:cubicBezTo>
                  <a:cubicBezTo>
                    <a:pt x="929" y="165"/>
                    <a:pt x="942" y="177"/>
                    <a:pt x="942" y="193"/>
                  </a:cubicBezTo>
                  <a:cubicBezTo>
                    <a:pt x="942" y="209"/>
                    <a:pt x="929" y="221"/>
                    <a:pt x="913" y="221"/>
                  </a:cubicBezTo>
                  <a:close/>
                  <a:moveTo>
                    <a:pt x="1650" y="2"/>
                  </a:moveTo>
                  <a:cubicBezTo>
                    <a:pt x="1650" y="62"/>
                    <a:pt x="1650" y="62"/>
                    <a:pt x="1650" y="62"/>
                  </a:cubicBezTo>
                  <a:cubicBezTo>
                    <a:pt x="1650" y="93"/>
                    <a:pt x="1631" y="105"/>
                    <a:pt x="1613" y="105"/>
                  </a:cubicBezTo>
                  <a:cubicBezTo>
                    <a:pt x="1593" y="105"/>
                    <a:pt x="1575" y="92"/>
                    <a:pt x="1575" y="63"/>
                  </a:cubicBezTo>
                  <a:cubicBezTo>
                    <a:pt x="1575" y="2"/>
                    <a:pt x="1575" y="2"/>
                    <a:pt x="1575" y="2"/>
                  </a:cubicBezTo>
                  <a:cubicBezTo>
                    <a:pt x="1567" y="2"/>
                    <a:pt x="1567" y="2"/>
                    <a:pt x="1567" y="2"/>
                  </a:cubicBezTo>
                  <a:cubicBezTo>
                    <a:pt x="1567" y="63"/>
                    <a:pt x="1567" y="63"/>
                    <a:pt x="1567" y="63"/>
                  </a:cubicBezTo>
                  <a:cubicBezTo>
                    <a:pt x="1567" y="96"/>
                    <a:pt x="1588" y="113"/>
                    <a:pt x="1613" y="113"/>
                  </a:cubicBezTo>
                  <a:cubicBezTo>
                    <a:pt x="1635" y="113"/>
                    <a:pt x="1659" y="99"/>
                    <a:pt x="1659" y="62"/>
                  </a:cubicBezTo>
                  <a:cubicBezTo>
                    <a:pt x="1659" y="2"/>
                    <a:pt x="1659" y="2"/>
                    <a:pt x="1659" y="2"/>
                  </a:cubicBezTo>
                  <a:lnTo>
                    <a:pt x="1650" y="2"/>
                  </a:lnTo>
                  <a:close/>
                  <a:moveTo>
                    <a:pt x="1486" y="2"/>
                  </a:moveTo>
                  <a:cubicBezTo>
                    <a:pt x="1477" y="2"/>
                    <a:pt x="1477" y="2"/>
                    <a:pt x="1477" y="2"/>
                  </a:cubicBezTo>
                  <a:cubicBezTo>
                    <a:pt x="1477" y="111"/>
                    <a:pt x="1477" y="111"/>
                    <a:pt x="1477" y="111"/>
                  </a:cubicBezTo>
                  <a:cubicBezTo>
                    <a:pt x="1540" y="111"/>
                    <a:pt x="1540" y="111"/>
                    <a:pt x="1540" y="111"/>
                  </a:cubicBezTo>
                  <a:cubicBezTo>
                    <a:pt x="1540" y="104"/>
                    <a:pt x="1540" y="104"/>
                    <a:pt x="1540" y="104"/>
                  </a:cubicBezTo>
                  <a:cubicBezTo>
                    <a:pt x="1486" y="104"/>
                    <a:pt x="1486" y="104"/>
                    <a:pt x="1486" y="104"/>
                  </a:cubicBezTo>
                  <a:lnTo>
                    <a:pt x="1486" y="2"/>
                  </a:lnTo>
                  <a:close/>
                  <a:moveTo>
                    <a:pt x="1430" y="2"/>
                  </a:moveTo>
                  <a:cubicBezTo>
                    <a:pt x="1430" y="62"/>
                    <a:pt x="1430" y="62"/>
                    <a:pt x="1430" y="62"/>
                  </a:cubicBezTo>
                  <a:cubicBezTo>
                    <a:pt x="1430" y="93"/>
                    <a:pt x="1411" y="105"/>
                    <a:pt x="1393" y="105"/>
                  </a:cubicBezTo>
                  <a:cubicBezTo>
                    <a:pt x="1373" y="105"/>
                    <a:pt x="1355" y="92"/>
                    <a:pt x="1355" y="63"/>
                  </a:cubicBezTo>
                  <a:cubicBezTo>
                    <a:pt x="1355" y="2"/>
                    <a:pt x="1355" y="2"/>
                    <a:pt x="1355" y="2"/>
                  </a:cubicBezTo>
                  <a:cubicBezTo>
                    <a:pt x="1347" y="2"/>
                    <a:pt x="1347" y="2"/>
                    <a:pt x="1347" y="2"/>
                  </a:cubicBezTo>
                  <a:cubicBezTo>
                    <a:pt x="1347" y="63"/>
                    <a:pt x="1347" y="63"/>
                    <a:pt x="1347" y="63"/>
                  </a:cubicBezTo>
                  <a:cubicBezTo>
                    <a:pt x="1347" y="96"/>
                    <a:pt x="1368" y="113"/>
                    <a:pt x="1393" y="113"/>
                  </a:cubicBezTo>
                  <a:cubicBezTo>
                    <a:pt x="1415" y="113"/>
                    <a:pt x="1439" y="99"/>
                    <a:pt x="1439" y="62"/>
                  </a:cubicBezTo>
                  <a:cubicBezTo>
                    <a:pt x="1439" y="2"/>
                    <a:pt x="1439" y="2"/>
                    <a:pt x="1439" y="2"/>
                  </a:cubicBezTo>
                  <a:lnTo>
                    <a:pt x="1430" y="2"/>
                  </a:lnTo>
                  <a:close/>
                  <a:moveTo>
                    <a:pt x="1304" y="57"/>
                  </a:moveTo>
                  <a:cubicBezTo>
                    <a:pt x="1304" y="84"/>
                    <a:pt x="1283" y="105"/>
                    <a:pt x="1256" y="105"/>
                  </a:cubicBezTo>
                  <a:cubicBezTo>
                    <a:pt x="1228" y="105"/>
                    <a:pt x="1207" y="84"/>
                    <a:pt x="1207" y="57"/>
                  </a:cubicBezTo>
                  <a:cubicBezTo>
                    <a:pt x="1207" y="29"/>
                    <a:pt x="1228" y="8"/>
                    <a:pt x="1256" y="8"/>
                  </a:cubicBezTo>
                  <a:cubicBezTo>
                    <a:pt x="1283" y="8"/>
                    <a:pt x="1304" y="29"/>
                    <a:pt x="1304" y="57"/>
                  </a:cubicBezTo>
                  <a:close/>
                  <a:moveTo>
                    <a:pt x="1314" y="57"/>
                  </a:moveTo>
                  <a:cubicBezTo>
                    <a:pt x="1314" y="25"/>
                    <a:pt x="1288" y="0"/>
                    <a:pt x="1255" y="0"/>
                  </a:cubicBezTo>
                  <a:cubicBezTo>
                    <a:pt x="1223" y="0"/>
                    <a:pt x="1197" y="25"/>
                    <a:pt x="1197" y="57"/>
                  </a:cubicBezTo>
                  <a:cubicBezTo>
                    <a:pt x="1197" y="88"/>
                    <a:pt x="1223" y="113"/>
                    <a:pt x="1255" y="113"/>
                  </a:cubicBezTo>
                  <a:cubicBezTo>
                    <a:pt x="1288" y="113"/>
                    <a:pt x="1314" y="88"/>
                    <a:pt x="1314" y="57"/>
                  </a:cubicBezTo>
                  <a:close/>
                  <a:moveTo>
                    <a:pt x="1143" y="3"/>
                  </a:moveTo>
                  <a:cubicBezTo>
                    <a:pt x="1138" y="1"/>
                    <a:pt x="1134" y="0"/>
                    <a:pt x="1130" y="0"/>
                  </a:cubicBezTo>
                  <a:cubicBezTo>
                    <a:pt x="1118" y="0"/>
                    <a:pt x="1105" y="9"/>
                    <a:pt x="1105" y="27"/>
                  </a:cubicBezTo>
                  <a:cubicBezTo>
                    <a:pt x="1105" y="39"/>
                    <a:pt x="1105" y="39"/>
                    <a:pt x="1105" y="39"/>
                  </a:cubicBezTo>
                  <a:cubicBezTo>
                    <a:pt x="1092" y="39"/>
                    <a:pt x="1092" y="39"/>
                    <a:pt x="1092" y="39"/>
                  </a:cubicBezTo>
                  <a:cubicBezTo>
                    <a:pt x="1092" y="45"/>
                    <a:pt x="1092" y="45"/>
                    <a:pt x="1092" y="45"/>
                  </a:cubicBezTo>
                  <a:cubicBezTo>
                    <a:pt x="1105" y="45"/>
                    <a:pt x="1105" y="45"/>
                    <a:pt x="1105" y="45"/>
                  </a:cubicBezTo>
                  <a:cubicBezTo>
                    <a:pt x="1105" y="111"/>
                    <a:pt x="1105" y="111"/>
                    <a:pt x="1105" y="111"/>
                  </a:cubicBezTo>
                  <a:cubicBezTo>
                    <a:pt x="1113" y="111"/>
                    <a:pt x="1113" y="111"/>
                    <a:pt x="1113" y="111"/>
                  </a:cubicBezTo>
                  <a:cubicBezTo>
                    <a:pt x="1113" y="45"/>
                    <a:pt x="1113" y="45"/>
                    <a:pt x="1113" y="45"/>
                  </a:cubicBezTo>
                  <a:cubicBezTo>
                    <a:pt x="1127" y="45"/>
                    <a:pt x="1127" y="45"/>
                    <a:pt x="1127" y="45"/>
                  </a:cubicBezTo>
                  <a:cubicBezTo>
                    <a:pt x="1127" y="39"/>
                    <a:pt x="1127" y="39"/>
                    <a:pt x="1127" y="39"/>
                  </a:cubicBezTo>
                  <a:cubicBezTo>
                    <a:pt x="1113" y="39"/>
                    <a:pt x="1113" y="39"/>
                    <a:pt x="1113" y="39"/>
                  </a:cubicBezTo>
                  <a:cubicBezTo>
                    <a:pt x="1113" y="30"/>
                    <a:pt x="1113" y="30"/>
                    <a:pt x="1113" y="30"/>
                  </a:cubicBezTo>
                  <a:cubicBezTo>
                    <a:pt x="1113" y="15"/>
                    <a:pt x="1118" y="8"/>
                    <a:pt x="1130" y="8"/>
                  </a:cubicBezTo>
                  <a:cubicBezTo>
                    <a:pt x="1134" y="8"/>
                    <a:pt x="1137" y="8"/>
                    <a:pt x="1143" y="10"/>
                  </a:cubicBezTo>
                  <a:lnTo>
                    <a:pt x="1143" y="3"/>
                  </a:lnTo>
                  <a:close/>
                  <a:moveTo>
                    <a:pt x="1059" y="75"/>
                  </a:moveTo>
                  <a:cubicBezTo>
                    <a:pt x="1059" y="93"/>
                    <a:pt x="1046" y="105"/>
                    <a:pt x="1030" y="105"/>
                  </a:cubicBezTo>
                  <a:cubicBezTo>
                    <a:pt x="1014" y="105"/>
                    <a:pt x="1001" y="93"/>
                    <a:pt x="1001" y="75"/>
                  </a:cubicBezTo>
                  <a:cubicBezTo>
                    <a:pt x="1001" y="58"/>
                    <a:pt x="1014" y="45"/>
                    <a:pt x="1030" y="45"/>
                  </a:cubicBezTo>
                  <a:cubicBezTo>
                    <a:pt x="1046" y="45"/>
                    <a:pt x="1059" y="58"/>
                    <a:pt x="1059" y="75"/>
                  </a:cubicBezTo>
                  <a:close/>
                  <a:moveTo>
                    <a:pt x="1067" y="75"/>
                  </a:moveTo>
                  <a:cubicBezTo>
                    <a:pt x="1067" y="54"/>
                    <a:pt x="1051" y="38"/>
                    <a:pt x="1030" y="38"/>
                  </a:cubicBezTo>
                  <a:cubicBezTo>
                    <a:pt x="1009" y="38"/>
                    <a:pt x="993" y="54"/>
                    <a:pt x="993" y="75"/>
                  </a:cubicBezTo>
                  <a:cubicBezTo>
                    <a:pt x="993" y="97"/>
                    <a:pt x="1009" y="113"/>
                    <a:pt x="1030" y="113"/>
                  </a:cubicBezTo>
                  <a:cubicBezTo>
                    <a:pt x="1051" y="113"/>
                    <a:pt x="1067" y="97"/>
                    <a:pt x="1067" y="75"/>
                  </a:cubicBezTo>
                  <a:close/>
                  <a:moveTo>
                    <a:pt x="948" y="2"/>
                  </a:moveTo>
                  <a:cubicBezTo>
                    <a:pt x="938" y="2"/>
                    <a:pt x="938" y="2"/>
                    <a:pt x="938" y="2"/>
                  </a:cubicBezTo>
                  <a:cubicBezTo>
                    <a:pt x="901" y="45"/>
                    <a:pt x="901" y="45"/>
                    <a:pt x="901" y="45"/>
                  </a:cubicBezTo>
                  <a:cubicBezTo>
                    <a:pt x="865" y="2"/>
                    <a:pt x="865" y="2"/>
                    <a:pt x="865" y="2"/>
                  </a:cubicBezTo>
                  <a:cubicBezTo>
                    <a:pt x="854" y="2"/>
                    <a:pt x="854" y="2"/>
                    <a:pt x="854" y="2"/>
                  </a:cubicBezTo>
                  <a:cubicBezTo>
                    <a:pt x="897" y="52"/>
                    <a:pt x="897" y="52"/>
                    <a:pt x="897" y="52"/>
                  </a:cubicBezTo>
                  <a:cubicBezTo>
                    <a:pt x="897" y="111"/>
                    <a:pt x="897" y="111"/>
                    <a:pt x="897" y="111"/>
                  </a:cubicBezTo>
                  <a:cubicBezTo>
                    <a:pt x="906" y="111"/>
                    <a:pt x="906" y="111"/>
                    <a:pt x="906" y="111"/>
                  </a:cubicBezTo>
                  <a:cubicBezTo>
                    <a:pt x="906" y="52"/>
                    <a:pt x="906" y="52"/>
                    <a:pt x="906" y="52"/>
                  </a:cubicBezTo>
                  <a:lnTo>
                    <a:pt x="948" y="2"/>
                  </a:lnTo>
                  <a:close/>
                  <a:moveTo>
                    <a:pt x="838" y="2"/>
                  </a:moveTo>
                  <a:cubicBezTo>
                    <a:pt x="747" y="2"/>
                    <a:pt x="747" y="2"/>
                    <a:pt x="747" y="2"/>
                  </a:cubicBezTo>
                  <a:cubicBezTo>
                    <a:pt x="747" y="9"/>
                    <a:pt x="747" y="9"/>
                    <a:pt x="747" y="9"/>
                  </a:cubicBezTo>
                  <a:cubicBezTo>
                    <a:pt x="788" y="9"/>
                    <a:pt x="788" y="9"/>
                    <a:pt x="788" y="9"/>
                  </a:cubicBezTo>
                  <a:cubicBezTo>
                    <a:pt x="788" y="111"/>
                    <a:pt x="788" y="111"/>
                    <a:pt x="788" y="111"/>
                  </a:cubicBezTo>
                  <a:cubicBezTo>
                    <a:pt x="796" y="111"/>
                    <a:pt x="796" y="111"/>
                    <a:pt x="796" y="111"/>
                  </a:cubicBezTo>
                  <a:cubicBezTo>
                    <a:pt x="796" y="9"/>
                    <a:pt x="796" y="9"/>
                    <a:pt x="796" y="9"/>
                  </a:cubicBezTo>
                  <a:cubicBezTo>
                    <a:pt x="838" y="9"/>
                    <a:pt x="838" y="9"/>
                    <a:pt x="838" y="9"/>
                  </a:cubicBezTo>
                  <a:lnTo>
                    <a:pt x="838" y="2"/>
                  </a:lnTo>
                  <a:close/>
                  <a:moveTo>
                    <a:pt x="726" y="2"/>
                  </a:moveTo>
                  <a:cubicBezTo>
                    <a:pt x="717" y="2"/>
                    <a:pt x="717" y="2"/>
                    <a:pt x="717" y="2"/>
                  </a:cubicBezTo>
                  <a:cubicBezTo>
                    <a:pt x="717" y="111"/>
                    <a:pt x="717" y="111"/>
                    <a:pt x="717" y="111"/>
                  </a:cubicBezTo>
                  <a:cubicBezTo>
                    <a:pt x="726" y="111"/>
                    <a:pt x="726" y="111"/>
                    <a:pt x="726" y="111"/>
                  </a:cubicBezTo>
                  <a:lnTo>
                    <a:pt x="726" y="2"/>
                  </a:lnTo>
                  <a:close/>
                  <a:moveTo>
                    <a:pt x="678" y="7"/>
                  </a:moveTo>
                  <a:cubicBezTo>
                    <a:pt x="669" y="2"/>
                    <a:pt x="661" y="0"/>
                    <a:pt x="652" y="0"/>
                  </a:cubicBezTo>
                  <a:cubicBezTo>
                    <a:pt x="635" y="0"/>
                    <a:pt x="621" y="13"/>
                    <a:pt x="621" y="29"/>
                  </a:cubicBezTo>
                  <a:cubicBezTo>
                    <a:pt x="621" y="66"/>
                    <a:pt x="673" y="52"/>
                    <a:pt x="673" y="83"/>
                  </a:cubicBezTo>
                  <a:cubicBezTo>
                    <a:pt x="673" y="95"/>
                    <a:pt x="663" y="105"/>
                    <a:pt x="650" y="105"/>
                  </a:cubicBezTo>
                  <a:cubicBezTo>
                    <a:pt x="641" y="105"/>
                    <a:pt x="634" y="102"/>
                    <a:pt x="622" y="93"/>
                  </a:cubicBezTo>
                  <a:cubicBezTo>
                    <a:pt x="622" y="103"/>
                    <a:pt x="622" y="103"/>
                    <a:pt x="622" y="103"/>
                  </a:cubicBezTo>
                  <a:cubicBezTo>
                    <a:pt x="632" y="110"/>
                    <a:pt x="641" y="113"/>
                    <a:pt x="650" y="113"/>
                  </a:cubicBezTo>
                  <a:cubicBezTo>
                    <a:pt x="668" y="113"/>
                    <a:pt x="682" y="100"/>
                    <a:pt x="682" y="83"/>
                  </a:cubicBezTo>
                  <a:cubicBezTo>
                    <a:pt x="682" y="44"/>
                    <a:pt x="630" y="58"/>
                    <a:pt x="630" y="29"/>
                  </a:cubicBezTo>
                  <a:cubicBezTo>
                    <a:pt x="630" y="17"/>
                    <a:pt x="640" y="8"/>
                    <a:pt x="653" y="8"/>
                  </a:cubicBezTo>
                  <a:cubicBezTo>
                    <a:pt x="661" y="8"/>
                    <a:pt x="666" y="10"/>
                    <a:pt x="678" y="16"/>
                  </a:cubicBezTo>
                  <a:lnTo>
                    <a:pt x="678" y="7"/>
                  </a:lnTo>
                  <a:close/>
                  <a:moveTo>
                    <a:pt x="526" y="9"/>
                  </a:moveTo>
                  <a:cubicBezTo>
                    <a:pt x="544" y="9"/>
                    <a:pt x="544" y="9"/>
                    <a:pt x="544" y="9"/>
                  </a:cubicBezTo>
                  <a:cubicBezTo>
                    <a:pt x="564" y="9"/>
                    <a:pt x="573" y="18"/>
                    <a:pt x="573" y="30"/>
                  </a:cubicBezTo>
                  <a:cubicBezTo>
                    <a:pt x="573" y="43"/>
                    <a:pt x="564" y="52"/>
                    <a:pt x="545" y="52"/>
                  </a:cubicBezTo>
                  <a:cubicBezTo>
                    <a:pt x="526" y="52"/>
                    <a:pt x="526" y="52"/>
                    <a:pt x="526" y="52"/>
                  </a:cubicBezTo>
                  <a:lnTo>
                    <a:pt x="526" y="9"/>
                  </a:lnTo>
                  <a:close/>
                  <a:moveTo>
                    <a:pt x="518" y="2"/>
                  </a:moveTo>
                  <a:cubicBezTo>
                    <a:pt x="518" y="111"/>
                    <a:pt x="518" y="111"/>
                    <a:pt x="518" y="111"/>
                  </a:cubicBezTo>
                  <a:cubicBezTo>
                    <a:pt x="526" y="111"/>
                    <a:pt x="526" y="111"/>
                    <a:pt x="526" y="111"/>
                  </a:cubicBezTo>
                  <a:cubicBezTo>
                    <a:pt x="526" y="59"/>
                    <a:pt x="526" y="59"/>
                    <a:pt x="526" y="59"/>
                  </a:cubicBezTo>
                  <a:cubicBezTo>
                    <a:pt x="541" y="59"/>
                    <a:pt x="541" y="59"/>
                    <a:pt x="541" y="59"/>
                  </a:cubicBezTo>
                  <a:cubicBezTo>
                    <a:pt x="554" y="59"/>
                    <a:pt x="559" y="61"/>
                    <a:pt x="572" y="81"/>
                  </a:cubicBezTo>
                  <a:cubicBezTo>
                    <a:pt x="591" y="111"/>
                    <a:pt x="591" y="111"/>
                    <a:pt x="591" y="111"/>
                  </a:cubicBezTo>
                  <a:cubicBezTo>
                    <a:pt x="601" y="111"/>
                    <a:pt x="601" y="111"/>
                    <a:pt x="601" y="111"/>
                  </a:cubicBezTo>
                  <a:cubicBezTo>
                    <a:pt x="576" y="73"/>
                    <a:pt x="576" y="73"/>
                    <a:pt x="576" y="73"/>
                  </a:cubicBezTo>
                  <a:cubicBezTo>
                    <a:pt x="571" y="66"/>
                    <a:pt x="567" y="59"/>
                    <a:pt x="561" y="57"/>
                  </a:cubicBezTo>
                  <a:cubicBezTo>
                    <a:pt x="575" y="52"/>
                    <a:pt x="582" y="43"/>
                    <a:pt x="582" y="30"/>
                  </a:cubicBezTo>
                  <a:cubicBezTo>
                    <a:pt x="582" y="15"/>
                    <a:pt x="573" y="2"/>
                    <a:pt x="546" y="2"/>
                  </a:cubicBezTo>
                  <a:lnTo>
                    <a:pt x="518" y="2"/>
                  </a:lnTo>
                  <a:close/>
                  <a:moveTo>
                    <a:pt x="483" y="2"/>
                  </a:moveTo>
                  <a:cubicBezTo>
                    <a:pt x="423" y="2"/>
                    <a:pt x="423" y="2"/>
                    <a:pt x="423" y="2"/>
                  </a:cubicBezTo>
                  <a:cubicBezTo>
                    <a:pt x="423" y="111"/>
                    <a:pt x="423" y="111"/>
                    <a:pt x="423" y="111"/>
                  </a:cubicBezTo>
                  <a:cubicBezTo>
                    <a:pt x="484" y="111"/>
                    <a:pt x="484" y="111"/>
                    <a:pt x="484" y="111"/>
                  </a:cubicBezTo>
                  <a:cubicBezTo>
                    <a:pt x="484" y="104"/>
                    <a:pt x="484" y="104"/>
                    <a:pt x="484" y="104"/>
                  </a:cubicBezTo>
                  <a:cubicBezTo>
                    <a:pt x="432" y="104"/>
                    <a:pt x="432" y="104"/>
                    <a:pt x="432" y="104"/>
                  </a:cubicBezTo>
                  <a:cubicBezTo>
                    <a:pt x="432" y="60"/>
                    <a:pt x="432" y="60"/>
                    <a:pt x="432" y="60"/>
                  </a:cubicBezTo>
                  <a:cubicBezTo>
                    <a:pt x="482" y="60"/>
                    <a:pt x="482" y="60"/>
                    <a:pt x="482" y="60"/>
                  </a:cubicBezTo>
                  <a:cubicBezTo>
                    <a:pt x="482" y="53"/>
                    <a:pt x="482" y="53"/>
                    <a:pt x="482" y="53"/>
                  </a:cubicBezTo>
                  <a:cubicBezTo>
                    <a:pt x="432" y="53"/>
                    <a:pt x="432" y="53"/>
                    <a:pt x="432" y="53"/>
                  </a:cubicBezTo>
                  <a:cubicBezTo>
                    <a:pt x="432" y="9"/>
                    <a:pt x="432" y="9"/>
                    <a:pt x="432" y="9"/>
                  </a:cubicBezTo>
                  <a:cubicBezTo>
                    <a:pt x="483" y="9"/>
                    <a:pt x="483" y="9"/>
                    <a:pt x="483" y="9"/>
                  </a:cubicBezTo>
                  <a:lnTo>
                    <a:pt x="483" y="2"/>
                  </a:lnTo>
                  <a:close/>
                  <a:moveTo>
                    <a:pt x="397" y="2"/>
                  </a:moveTo>
                  <a:cubicBezTo>
                    <a:pt x="389" y="2"/>
                    <a:pt x="389" y="2"/>
                    <a:pt x="389" y="2"/>
                  </a:cubicBezTo>
                  <a:cubicBezTo>
                    <a:pt x="350" y="94"/>
                    <a:pt x="350" y="94"/>
                    <a:pt x="350" y="94"/>
                  </a:cubicBezTo>
                  <a:cubicBezTo>
                    <a:pt x="311" y="2"/>
                    <a:pt x="311" y="2"/>
                    <a:pt x="311" y="2"/>
                  </a:cubicBezTo>
                  <a:cubicBezTo>
                    <a:pt x="303" y="2"/>
                    <a:pt x="303" y="2"/>
                    <a:pt x="303" y="2"/>
                  </a:cubicBezTo>
                  <a:cubicBezTo>
                    <a:pt x="349" y="113"/>
                    <a:pt x="349" y="113"/>
                    <a:pt x="349" y="113"/>
                  </a:cubicBezTo>
                  <a:cubicBezTo>
                    <a:pt x="351" y="113"/>
                    <a:pt x="351" y="113"/>
                    <a:pt x="351" y="113"/>
                  </a:cubicBezTo>
                  <a:lnTo>
                    <a:pt x="397" y="2"/>
                  </a:lnTo>
                  <a:close/>
                  <a:moveTo>
                    <a:pt x="277" y="2"/>
                  </a:moveTo>
                  <a:cubicBezTo>
                    <a:pt x="269" y="2"/>
                    <a:pt x="269" y="2"/>
                    <a:pt x="269" y="2"/>
                  </a:cubicBezTo>
                  <a:cubicBezTo>
                    <a:pt x="269" y="111"/>
                    <a:pt x="269" y="111"/>
                    <a:pt x="269" y="111"/>
                  </a:cubicBezTo>
                  <a:cubicBezTo>
                    <a:pt x="277" y="111"/>
                    <a:pt x="277" y="111"/>
                    <a:pt x="277" y="111"/>
                  </a:cubicBezTo>
                  <a:lnTo>
                    <a:pt x="277" y="2"/>
                  </a:lnTo>
                  <a:close/>
                  <a:moveTo>
                    <a:pt x="228" y="2"/>
                  </a:moveTo>
                  <a:cubicBezTo>
                    <a:pt x="219" y="2"/>
                    <a:pt x="219" y="2"/>
                    <a:pt x="219" y="2"/>
                  </a:cubicBezTo>
                  <a:cubicBezTo>
                    <a:pt x="219" y="98"/>
                    <a:pt x="219" y="98"/>
                    <a:pt x="219" y="98"/>
                  </a:cubicBezTo>
                  <a:cubicBezTo>
                    <a:pt x="136" y="2"/>
                    <a:pt x="136" y="2"/>
                    <a:pt x="136" y="2"/>
                  </a:cubicBezTo>
                  <a:cubicBezTo>
                    <a:pt x="129" y="2"/>
                    <a:pt x="129" y="2"/>
                    <a:pt x="129" y="2"/>
                  </a:cubicBezTo>
                  <a:cubicBezTo>
                    <a:pt x="129" y="111"/>
                    <a:pt x="129" y="111"/>
                    <a:pt x="129" y="111"/>
                  </a:cubicBezTo>
                  <a:cubicBezTo>
                    <a:pt x="137" y="111"/>
                    <a:pt x="137" y="111"/>
                    <a:pt x="137" y="111"/>
                  </a:cubicBezTo>
                  <a:cubicBezTo>
                    <a:pt x="137" y="15"/>
                    <a:pt x="137" y="15"/>
                    <a:pt x="137" y="15"/>
                  </a:cubicBezTo>
                  <a:cubicBezTo>
                    <a:pt x="221" y="111"/>
                    <a:pt x="221" y="111"/>
                    <a:pt x="221" y="111"/>
                  </a:cubicBezTo>
                  <a:cubicBezTo>
                    <a:pt x="228" y="111"/>
                    <a:pt x="228" y="111"/>
                    <a:pt x="228" y="111"/>
                  </a:cubicBezTo>
                  <a:lnTo>
                    <a:pt x="228" y="2"/>
                  </a:lnTo>
                  <a:close/>
                  <a:moveTo>
                    <a:pt x="83" y="2"/>
                  </a:moveTo>
                  <a:cubicBezTo>
                    <a:pt x="83" y="62"/>
                    <a:pt x="83" y="62"/>
                    <a:pt x="83" y="62"/>
                  </a:cubicBezTo>
                  <a:cubicBezTo>
                    <a:pt x="83" y="93"/>
                    <a:pt x="64" y="105"/>
                    <a:pt x="46" y="105"/>
                  </a:cubicBezTo>
                  <a:cubicBezTo>
                    <a:pt x="26" y="105"/>
                    <a:pt x="8" y="92"/>
                    <a:pt x="8" y="6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96"/>
                    <a:pt x="21" y="113"/>
                    <a:pt x="46" y="113"/>
                  </a:cubicBezTo>
                  <a:cubicBezTo>
                    <a:pt x="68" y="113"/>
                    <a:pt x="92" y="99"/>
                    <a:pt x="92" y="62"/>
                  </a:cubicBezTo>
                  <a:cubicBezTo>
                    <a:pt x="92" y="2"/>
                    <a:pt x="92" y="2"/>
                    <a:pt x="92" y="2"/>
                  </a:cubicBezTo>
                  <a:lnTo>
                    <a:pt x="83" y="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64" name="Footer Placeholder 3">
            <a:extLst>
              <a:ext uri="{FF2B5EF4-FFF2-40B4-BE49-F238E27FC236}">
                <a16:creationId xmlns:a16="http://schemas.microsoft.com/office/drawing/2014/main" id="{69BA6F37-E955-4AD8-BCC6-2FE0A64791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8450" y="6343650"/>
            <a:ext cx="4605338" cy="365125"/>
          </a:xfrm>
          <a:prstGeom prst="rect">
            <a:avLst/>
          </a:prstGeom>
        </p:spPr>
        <p:txBody>
          <a:bodyPr lIns="0" tIns="0" rIns="0" bIns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/>
              <a:t>TIEDEKUNTA TIEDEKUNTA / osasto osasto osaston osasto / Etuniminen Sukuniminen-Sukuniminen</a:t>
            </a:r>
            <a:endParaRPr lang="fi-FI" dirty="0"/>
          </a:p>
        </p:txBody>
      </p:sp>
      <p:sp>
        <p:nvSpPr>
          <p:cNvPr id="65" name="Slide Number Placeholder 4">
            <a:extLst>
              <a:ext uri="{FF2B5EF4-FFF2-40B4-BE49-F238E27FC236}">
                <a16:creationId xmlns:a16="http://schemas.microsoft.com/office/drawing/2014/main" id="{B36C3537-0C4A-478C-9ECB-0118EFBC55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83563" y="274638"/>
            <a:ext cx="698500" cy="290512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31C1C1AF-F71E-4086-A5F1-AA9E957A5CB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3FB1B268-FC00-418F-BE26-CF77AA66E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50" y="274638"/>
            <a:ext cx="858996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grpSp>
        <p:nvGrpSpPr>
          <p:cNvPr id="4104" name="Group 6">
            <a:extLst>
              <a:ext uri="{FF2B5EF4-FFF2-40B4-BE49-F238E27FC236}">
                <a16:creationId xmlns:a16="http://schemas.microsoft.com/office/drawing/2014/main" id="{834AE08A-AE1D-4CA8-B7C4-F3C702C9DD79}"/>
              </a:ext>
            </a:extLst>
          </p:cNvPr>
          <p:cNvGrpSpPr>
            <a:grpSpLocks/>
          </p:cNvGrpSpPr>
          <p:nvPr/>
        </p:nvGrpSpPr>
        <p:grpSpPr bwMode="auto">
          <a:xfrm>
            <a:off x="6664325" y="5940425"/>
            <a:ext cx="2406650" cy="93663"/>
            <a:chOff x="6664891" y="5940425"/>
            <a:chExt cx="2406084" cy="93663"/>
          </a:xfrm>
        </p:grpSpPr>
        <p:sp>
          <p:nvSpPr>
            <p:cNvPr id="4106" name="Rectangle 50">
              <a:extLst>
                <a:ext uri="{FF2B5EF4-FFF2-40B4-BE49-F238E27FC236}">
                  <a16:creationId xmlns:a16="http://schemas.microsoft.com/office/drawing/2014/main" id="{C39E7FA0-3C4A-440E-AF10-5C8F78D8DCA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8978922" y="5940425"/>
              <a:ext cx="92053" cy="93663"/>
            </a:xfrm>
            <a:prstGeom prst="rect">
              <a:avLst/>
            </a:prstGeom>
            <a:solidFill>
              <a:srgbClr val="8F8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07" name="Rectangle 51">
              <a:extLst>
                <a:ext uri="{FF2B5EF4-FFF2-40B4-BE49-F238E27FC236}">
                  <a16:creationId xmlns:a16="http://schemas.microsoft.com/office/drawing/2014/main" id="{E765709B-944B-4915-8D91-2AE70ACD756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8885282" y="5940425"/>
              <a:ext cx="93640" cy="93663"/>
            </a:xfrm>
            <a:prstGeom prst="rect">
              <a:avLst/>
            </a:prstGeom>
            <a:solidFill>
              <a:srgbClr val="004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08" name="Rectangle 52">
              <a:extLst>
                <a:ext uri="{FF2B5EF4-FFF2-40B4-BE49-F238E27FC236}">
                  <a16:creationId xmlns:a16="http://schemas.microsoft.com/office/drawing/2014/main" id="{2E8F4948-6A26-4038-99A2-E5910191CE5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8701175" y="5940425"/>
              <a:ext cx="92053" cy="93663"/>
            </a:xfrm>
            <a:prstGeom prst="rect">
              <a:avLst/>
            </a:prstGeom>
            <a:solidFill>
              <a:srgbClr val="8F8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09" name="Rectangle 53">
              <a:extLst>
                <a:ext uri="{FF2B5EF4-FFF2-40B4-BE49-F238E27FC236}">
                  <a16:creationId xmlns:a16="http://schemas.microsoft.com/office/drawing/2014/main" id="{CA3DDFE5-CB28-435E-BD04-FD05D120BB5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8423427" y="5940425"/>
              <a:ext cx="92053" cy="93663"/>
            </a:xfrm>
            <a:prstGeom prst="rect">
              <a:avLst/>
            </a:prstGeom>
            <a:solidFill>
              <a:srgbClr val="8F8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10" name="Rectangle 54">
              <a:extLst>
                <a:ext uri="{FF2B5EF4-FFF2-40B4-BE49-F238E27FC236}">
                  <a16:creationId xmlns:a16="http://schemas.microsoft.com/office/drawing/2014/main" id="{520656B3-3FC0-4A7F-B5BE-DC09645E538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8329787" y="5940425"/>
              <a:ext cx="93640" cy="93663"/>
            </a:xfrm>
            <a:prstGeom prst="rect">
              <a:avLst/>
            </a:prstGeom>
            <a:solidFill>
              <a:srgbClr val="004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11" name="Rectangle 55">
              <a:extLst>
                <a:ext uri="{FF2B5EF4-FFF2-40B4-BE49-F238E27FC236}">
                  <a16:creationId xmlns:a16="http://schemas.microsoft.com/office/drawing/2014/main" id="{28D19239-8204-451B-8A1F-CDA8EE164A9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8236146" y="5940425"/>
              <a:ext cx="93641" cy="93663"/>
            </a:xfrm>
            <a:prstGeom prst="rect">
              <a:avLst/>
            </a:prstGeom>
            <a:solidFill>
              <a:srgbClr val="C7C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12" name="Rectangle 56">
              <a:extLst>
                <a:ext uri="{FF2B5EF4-FFF2-40B4-BE49-F238E27FC236}">
                  <a16:creationId xmlns:a16="http://schemas.microsoft.com/office/drawing/2014/main" id="{85D02290-443C-49A1-9944-8230ED9B434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8145681" y="5940425"/>
              <a:ext cx="92053" cy="93663"/>
            </a:xfrm>
            <a:prstGeom prst="rect">
              <a:avLst/>
            </a:prstGeom>
            <a:solidFill>
              <a:srgbClr val="8F8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13" name="Rectangle 57">
              <a:extLst>
                <a:ext uri="{FF2B5EF4-FFF2-40B4-BE49-F238E27FC236}">
                  <a16:creationId xmlns:a16="http://schemas.microsoft.com/office/drawing/2014/main" id="{D2482F14-0BAA-46AC-A001-5C4F364CCF7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61574" y="5940425"/>
              <a:ext cx="92053" cy="93663"/>
            </a:xfrm>
            <a:prstGeom prst="rect">
              <a:avLst/>
            </a:prstGeom>
            <a:solidFill>
              <a:srgbClr val="C7C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14" name="Rectangle 58">
              <a:extLst>
                <a:ext uri="{FF2B5EF4-FFF2-40B4-BE49-F238E27FC236}">
                  <a16:creationId xmlns:a16="http://schemas.microsoft.com/office/drawing/2014/main" id="{FF7C188E-A98B-41B3-AC87-6D13E63F269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867933" y="5940425"/>
              <a:ext cx="93641" cy="93663"/>
            </a:xfrm>
            <a:prstGeom prst="rect">
              <a:avLst/>
            </a:prstGeom>
            <a:solidFill>
              <a:srgbClr val="8F8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15" name="Rectangle 59">
              <a:extLst>
                <a:ext uri="{FF2B5EF4-FFF2-40B4-BE49-F238E27FC236}">
                  <a16:creationId xmlns:a16="http://schemas.microsoft.com/office/drawing/2014/main" id="{AB25C0FE-8204-4C5A-A9B2-244F1A4B84E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775880" y="5940425"/>
              <a:ext cx="92053" cy="93663"/>
            </a:xfrm>
            <a:prstGeom prst="rect">
              <a:avLst/>
            </a:prstGeom>
            <a:solidFill>
              <a:srgbClr val="004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16" name="Rectangle 60">
              <a:extLst>
                <a:ext uri="{FF2B5EF4-FFF2-40B4-BE49-F238E27FC236}">
                  <a16:creationId xmlns:a16="http://schemas.microsoft.com/office/drawing/2014/main" id="{954D99C7-53C5-49FF-9595-034D27F8B24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591773" y="5940425"/>
              <a:ext cx="92053" cy="93663"/>
            </a:xfrm>
            <a:prstGeom prst="rect">
              <a:avLst/>
            </a:prstGeom>
            <a:solidFill>
              <a:srgbClr val="8F8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17" name="Rectangle 61">
              <a:extLst>
                <a:ext uri="{FF2B5EF4-FFF2-40B4-BE49-F238E27FC236}">
                  <a16:creationId xmlns:a16="http://schemas.microsoft.com/office/drawing/2014/main" id="{C4B0CDB8-5838-4DA5-87BB-4B60CB5ABF6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499720" y="5940425"/>
              <a:ext cx="92053" cy="93663"/>
            </a:xfrm>
            <a:prstGeom prst="rect">
              <a:avLst/>
            </a:prstGeom>
            <a:solidFill>
              <a:srgbClr val="004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18" name="Rectangle 62">
              <a:extLst>
                <a:ext uri="{FF2B5EF4-FFF2-40B4-BE49-F238E27FC236}">
                  <a16:creationId xmlns:a16="http://schemas.microsoft.com/office/drawing/2014/main" id="{BEC95DD0-0436-471C-B1C7-4D89BEDAE97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406080" y="5940425"/>
              <a:ext cx="93640" cy="93663"/>
            </a:xfrm>
            <a:prstGeom prst="rect">
              <a:avLst/>
            </a:prstGeom>
            <a:solidFill>
              <a:srgbClr val="C7C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19" name="Rectangle 63">
              <a:extLst>
                <a:ext uri="{FF2B5EF4-FFF2-40B4-BE49-F238E27FC236}">
                  <a16:creationId xmlns:a16="http://schemas.microsoft.com/office/drawing/2014/main" id="{2ABAE0E6-1923-406C-819C-72CC3DCD1BE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220385" y="5940425"/>
              <a:ext cx="92053" cy="93663"/>
            </a:xfrm>
            <a:prstGeom prst="rect">
              <a:avLst/>
            </a:prstGeom>
            <a:solidFill>
              <a:srgbClr val="004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20" name="Rectangle 64">
              <a:extLst>
                <a:ext uri="{FF2B5EF4-FFF2-40B4-BE49-F238E27FC236}">
                  <a16:creationId xmlns:a16="http://schemas.microsoft.com/office/drawing/2014/main" id="{E744061F-4244-4310-8370-2FCE37E8C9D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126745" y="5940425"/>
              <a:ext cx="93640" cy="93663"/>
            </a:xfrm>
            <a:prstGeom prst="rect">
              <a:avLst/>
            </a:prstGeom>
            <a:solidFill>
              <a:srgbClr val="C7C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21" name="Rectangle 65">
              <a:extLst>
                <a:ext uri="{FF2B5EF4-FFF2-40B4-BE49-F238E27FC236}">
                  <a16:creationId xmlns:a16="http://schemas.microsoft.com/office/drawing/2014/main" id="{B1C1F013-0C24-4E99-BB2B-DC925DF5B20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036279" y="5940425"/>
              <a:ext cx="92053" cy="93663"/>
            </a:xfrm>
            <a:prstGeom prst="rect">
              <a:avLst/>
            </a:prstGeom>
            <a:solidFill>
              <a:srgbClr val="8F8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22" name="Rectangle 53">
              <a:extLst>
                <a:ext uri="{FF2B5EF4-FFF2-40B4-BE49-F238E27FC236}">
                  <a16:creationId xmlns:a16="http://schemas.microsoft.com/office/drawing/2014/main" id="{A3F858B7-2B72-480D-BDDF-3035DCE69D1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6852172" y="5940425"/>
              <a:ext cx="92053" cy="93663"/>
            </a:xfrm>
            <a:prstGeom prst="rect">
              <a:avLst/>
            </a:prstGeom>
            <a:solidFill>
              <a:srgbClr val="8F8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23" name="Rectangle 54">
              <a:extLst>
                <a:ext uri="{FF2B5EF4-FFF2-40B4-BE49-F238E27FC236}">
                  <a16:creationId xmlns:a16="http://schemas.microsoft.com/office/drawing/2014/main" id="{1F44305D-CAA5-4B21-AA70-3DF9E7281A3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6758532" y="5940425"/>
              <a:ext cx="93640" cy="93663"/>
            </a:xfrm>
            <a:prstGeom prst="rect">
              <a:avLst/>
            </a:prstGeom>
            <a:solidFill>
              <a:srgbClr val="004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24" name="Rectangle 55">
              <a:extLst>
                <a:ext uri="{FF2B5EF4-FFF2-40B4-BE49-F238E27FC236}">
                  <a16:creationId xmlns:a16="http://schemas.microsoft.com/office/drawing/2014/main" id="{878EC642-35C8-4ACE-9EB2-61AF283369D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6664891" y="5940425"/>
              <a:ext cx="93641" cy="93663"/>
            </a:xfrm>
            <a:prstGeom prst="rect">
              <a:avLst/>
            </a:prstGeom>
            <a:solidFill>
              <a:srgbClr val="C7C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</p:grpSp>
      <p:sp>
        <p:nvSpPr>
          <p:cNvPr id="4105" name="Text Placeholder 4">
            <a:extLst>
              <a:ext uri="{FF2B5EF4-FFF2-40B4-BE49-F238E27FC236}">
                <a16:creationId xmlns:a16="http://schemas.microsoft.com/office/drawing/2014/main" id="{3F516DC6-E5D3-4A46-AE2B-6C774160CC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98450" y="1600200"/>
            <a:ext cx="85899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/>
              <a:t>Click to edit Master text styles</a:t>
            </a:r>
          </a:p>
          <a:p>
            <a:pPr lvl="1"/>
            <a:r>
              <a:rPr lang="en-GB" altLang="fi-FI"/>
              <a:t>Second level</a:t>
            </a:r>
          </a:p>
          <a:p>
            <a:pPr lvl="2"/>
            <a:r>
              <a:rPr lang="en-GB" altLang="fi-FI"/>
              <a:t>Third level</a:t>
            </a:r>
          </a:p>
          <a:p>
            <a:pPr lvl="3"/>
            <a:r>
              <a:rPr lang="en-GB" altLang="fi-FI"/>
              <a:t>Fourth level</a:t>
            </a:r>
          </a:p>
          <a:p>
            <a:pPr lvl="4"/>
            <a:r>
              <a:rPr lang="en-GB" altLang="fi-FI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</p:sldLayoutIdLst>
  <p:transition spd="slow">
    <p:fade thruBlk="1"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 cap="all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rebuchet MS" pitchFamily="34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rebuchet MS" pitchFamily="34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rebuchet MS" pitchFamily="34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rebuchet MS" pitchFamily="34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9pPr>
    </p:titleStyle>
    <p:bodyStyle>
      <a:lvl1pPr marL="3429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2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Trebuchet MS" pitchFamily="34" charset="0"/>
          <a:ea typeface="+mn-ea"/>
        </a:defRPr>
      </a:lvl2pPr>
      <a:lvl3pPr marL="11430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>
          <a:solidFill>
            <a:schemeClr val="tx1"/>
          </a:solidFill>
          <a:latin typeface="Trebuchet MS" pitchFamily="34" charset="0"/>
          <a:ea typeface="+mn-ea"/>
        </a:defRPr>
      </a:lvl3pPr>
      <a:lvl4pPr marL="16002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Trebuchet MS" pitchFamily="34" charset="0"/>
          <a:ea typeface="+mn-ea"/>
        </a:defRPr>
      </a:lvl4pPr>
      <a:lvl5pPr marL="20574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Trebuchet MS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0A1FC-DD79-4BAE-90EE-8E2EAB958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14300"/>
            <a:ext cx="8583613" cy="4635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i-FI" sz="20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EXAM RULES FOR STUDents</a:t>
            </a:r>
            <a:endParaRPr lang="fi-FI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5C138-7A74-4EEE-B45A-09BEB0F4FE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0488" y="614363"/>
            <a:ext cx="9053512" cy="6129337"/>
          </a:xfrm>
        </p:spPr>
        <p:txBody>
          <a:bodyPr/>
          <a:lstStyle/>
          <a:p>
            <a:pPr marL="505800" indent="-342900" eaLnBrk="1" fontAlgn="t" hangingPunct="1">
              <a:buFont typeface="+mj-lt"/>
              <a:buAutoNum type="arabicPeriod"/>
              <a:defRPr/>
            </a:pPr>
            <a:r>
              <a:rPr lang="en-US" sz="1700" b="1" dirty="0">
                <a:solidFill>
                  <a:srgbClr val="FF0000"/>
                </a:solidFill>
              </a:rPr>
              <a:t>A student can not participate </a:t>
            </a:r>
            <a:r>
              <a:rPr lang="en-FI" sz="1700" b="1" dirty="0">
                <a:solidFill>
                  <a:srgbClr val="FF0000"/>
                </a:solidFill>
              </a:rPr>
              <a:t>in the </a:t>
            </a:r>
            <a:r>
              <a:rPr lang="en-US" sz="1700" b="1" dirty="0">
                <a:solidFill>
                  <a:srgbClr val="FF0000"/>
                </a:solidFill>
              </a:rPr>
              <a:t>exam without registration in </a:t>
            </a:r>
            <a:r>
              <a:rPr lang="en-FI" sz="1700" b="1" dirty="0">
                <a:solidFill>
                  <a:srgbClr val="FF0000"/>
                </a:solidFill>
              </a:rPr>
              <a:t>Peppi</a:t>
            </a:r>
            <a:r>
              <a:rPr lang="en-US" sz="1700" b="1" dirty="0">
                <a:solidFill>
                  <a:srgbClr val="FF0000"/>
                </a:solidFill>
              </a:rPr>
              <a:t>. </a:t>
            </a:r>
            <a:endParaRPr lang="en-FI" sz="1700" b="1" dirty="0">
              <a:solidFill>
                <a:srgbClr val="FF0000"/>
              </a:solidFill>
            </a:endParaRPr>
          </a:p>
          <a:p>
            <a:pPr marL="505800" indent="-342900" eaLnBrk="1" fontAlgn="t" hangingPunct="1">
              <a:buFont typeface="+mj-lt"/>
              <a:buAutoNum type="arabicPeriod"/>
              <a:defRPr/>
            </a:pPr>
            <a:r>
              <a:rPr lang="en-GB" sz="1700" b="1" dirty="0"/>
              <a:t>TURN OFF </a:t>
            </a:r>
            <a:r>
              <a:rPr lang="en-GB" sz="1700" dirty="0"/>
              <a:t>and </a:t>
            </a:r>
            <a:r>
              <a:rPr lang="en-GB" sz="1700" b="1" dirty="0"/>
              <a:t>LEAVE </a:t>
            </a:r>
            <a:r>
              <a:rPr lang="en-GB" sz="1700" dirty="0"/>
              <a:t>communication devices, pencil cases</a:t>
            </a:r>
            <a:r>
              <a:rPr lang="en-FI" sz="1700" dirty="0"/>
              <a:t>,</a:t>
            </a:r>
            <a:r>
              <a:rPr lang="en-GB" sz="1700" dirty="0"/>
              <a:t> and </a:t>
            </a:r>
            <a:r>
              <a:rPr lang="en-FI" sz="1700" dirty="0"/>
              <a:t>wristwatches</a:t>
            </a:r>
            <a:r>
              <a:rPr lang="en-GB" sz="1700" dirty="0"/>
              <a:t> into your bag. </a:t>
            </a:r>
            <a:r>
              <a:rPr lang="en-GB" sz="1700" b="1" dirty="0"/>
              <a:t>LEAVE</a:t>
            </a:r>
            <a:r>
              <a:rPr lang="en-GB" sz="1700" dirty="0"/>
              <a:t> bags and coats at the side steps of the room. </a:t>
            </a:r>
          </a:p>
          <a:p>
            <a:pPr marL="505800" indent="-342900" eaLnBrk="1" fontAlgn="t" hangingPunct="1">
              <a:buFont typeface="+mj-lt"/>
              <a:buAutoNum type="arabicPeriod"/>
              <a:defRPr/>
            </a:pPr>
            <a:r>
              <a:rPr lang="en-GB" sz="1700" b="1" dirty="0"/>
              <a:t>Using communication devices during </a:t>
            </a:r>
            <a:r>
              <a:rPr lang="en-FI" sz="1700" b="1" dirty="0"/>
              <a:t>exams</a:t>
            </a:r>
            <a:r>
              <a:rPr lang="en-GB" sz="1700" b="1" dirty="0"/>
              <a:t> leads to the exam being discontinued and the student being expelled from the exam hall. </a:t>
            </a:r>
            <a:endParaRPr lang="fi-FI" sz="1700" b="1" dirty="0"/>
          </a:p>
          <a:p>
            <a:pPr marL="505800" indent="-342900" eaLnBrk="1" fontAlgn="t" hangingPunct="1">
              <a:buFont typeface="+mj-lt"/>
              <a:buAutoNum type="arabicPeriod"/>
              <a:defRPr/>
            </a:pPr>
            <a:r>
              <a:rPr lang="en-GB" sz="1700" b="1" dirty="0"/>
              <a:t>PICK UP</a:t>
            </a:r>
            <a:r>
              <a:rPr lang="en-GB" sz="1700" dirty="0"/>
              <a:t> the exam and answer sheets (max 2) from the beginning of </a:t>
            </a:r>
            <a:r>
              <a:rPr lang="en-FI" sz="1700" dirty="0"/>
              <a:t>the</a:t>
            </a:r>
            <a:r>
              <a:rPr lang="en-GB" sz="1700" dirty="0"/>
              <a:t> row</a:t>
            </a:r>
            <a:r>
              <a:rPr lang="en-FI" sz="1700" dirty="0"/>
              <a:t> or the front of the hall</a:t>
            </a:r>
            <a:r>
              <a:rPr lang="en-GB" sz="1700" dirty="0"/>
              <a:t>. </a:t>
            </a:r>
            <a:endParaRPr lang="fi-FI" sz="1700" dirty="0"/>
          </a:p>
          <a:p>
            <a:pPr marL="505800" indent="-342900" eaLnBrk="1" fontAlgn="t" hangingPunct="1">
              <a:buFont typeface="+mj-lt"/>
              <a:buAutoNum type="arabicPeriod"/>
              <a:defRPr/>
            </a:pPr>
            <a:r>
              <a:rPr lang="en-GB" sz="1700" b="1" dirty="0"/>
              <a:t>EVERY OTHER SEAT </a:t>
            </a:r>
            <a:r>
              <a:rPr lang="en-GB" sz="1700" dirty="0"/>
              <a:t>is filled. </a:t>
            </a:r>
            <a:endParaRPr lang="fi-FI" sz="1700" dirty="0"/>
          </a:p>
          <a:p>
            <a:pPr marL="505800" indent="-342900" eaLnBrk="1" fontAlgn="t" hangingPunct="1">
              <a:buFont typeface="+mj-lt"/>
              <a:buAutoNum type="arabicPeriod"/>
              <a:defRPr/>
            </a:pPr>
            <a:r>
              <a:rPr lang="en-GB" sz="1700" b="1" dirty="0"/>
              <a:t>DO NOT TURN </a:t>
            </a:r>
            <a:r>
              <a:rPr lang="en-GB" sz="1700" dirty="0"/>
              <a:t>papers</a:t>
            </a:r>
            <a:r>
              <a:rPr lang="en-GB" sz="1700" b="1" dirty="0"/>
              <a:t> </a:t>
            </a:r>
            <a:r>
              <a:rPr lang="en-GB" sz="1700" dirty="0"/>
              <a:t>and </a:t>
            </a:r>
            <a:r>
              <a:rPr lang="en-GB" sz="1700" b="1" dirty="0"/>
              <a:t>DO NOT WRITE </a:t>
            </a:r>
            <a:r>
              <a:rPr lang="en-GB" sz="1700" dirty="0"/>
              <a:t>on papers before you are allowed</a:t>
            </a:r>
            <a:r>
              <a:rPr lang="en-GB" sz="1700" b="1" dirty="0"/>
              <a:t>.  </a:t>
            </a:r>
            <a:endParaRPr lang="fi-FI" sz="1700" dirty="0"/>
          </a:p>
          <a:p>
            <a:pPr marL="505800" indent="-342900" eaLnBrk="1" fontAlgn="t" hangingPunct="1">
              <a:buFont typeface="+mj-lt"/>
              <a:buAutoNum type="arabicPeriod"/>
              <a:defRPr/>
            </a:pPr>
            <a:r>
              <a:rPr lang="en-GB" sz="1700" b="1" dirty="0"/>
              <a:t>THE EXAM </a:t>
            </a:r>
            <a:r>
              <a:rPr lang="en-FI" sz="1700" b="1" dirty="0"/>
              <a:t>INVIGILATORS</a:t>
            </a:r>
            <a:r>
              <a:rPr lang="en-GB" sz="1700" b="1" dirty="0"/>
              <a:t> WILL GIVE YOU PERMISSION TO START THE EXAM. </a:t>
            </a:r>
            <a:endParaRPr lang="fi-FI" sz="1700" dirty="0"/>
          </a:p>
          <a:p>
            <a:pPr marL="162900" indent="0" eaLnBrk="1" fontAlgn="b" hangingPunct="1">
              <a:buFont typeface="Arial" panose="020B0604020202020204" pitchFamily="34" charset="0"/>
              <a:buNone/>
              <a:defRPr/>
            </a:pPr>
            <a:endParaRPr lang="fi-FI" sz="1700" b="1" dirty="0"/>
          </a:p>
          <a:p>
            <a:pPr marL="162900" indent="0" eaLnBrk="1" fontAlgn="b" hangingPunct="1">
              <a:buFont typeface="Arial" panose="020B0604020202020204" pitchFamily="34" charset="0"/>
              <a:buNone/>
              <a:defRPr/>
            </a:pPr>
            <a:r>
              <a:rPr lang="fi-FI" sz="1700" b="1" dirty="0"/>
              <a:t>WHEN LEAVING THE EXAM:</a:t>
            </a:r>
            <a:endParaRPr lang="fi-FI" sz="1700" dirty="0"/>
          </a:p>
          <a:p>
            <a:pPr eaLnBrk="1" fontAlgn="t" hangingPunct="1">
              <a:defRPr/>
            </a:pPr>
            <a:r>
              <a:rPr lang="en-GB" sz="1700" b="1" dirty="0"/>
              <a:t>WRITE </a:t>
            </a:r>
            <a:r>
              <a:rPr lang="en-GB" sz="1700" dirty="0"/>
              <a:t>your name, </a:t>
            </a:r>
            <a:r>
              <a:rPr lang="en-FI" sz="1700" dirty="0"/>
              <a:t>study right</a:t>
            </a:r>
            <a:r>
              <a:rPr lang="en-GB" sz="1700" dirty="0"/>
              <a:t> number, the course name</a:t>
            </a:r>
            <a:r>
              <a:rPr lang="en-FI" sz="1700" dirty="0"/>
              <a:t>,</a:t>
            </a:r>
            <a:r>
              <a:rPr lang="en-GB" sz="1700" dirty="0"/>
              <a:t> and code </a:t>
            </a:r>
            <a:r>
              <a:rPr lang="en-FI" sz="1700" dirty="0"/>
              <a:t>on</a:t>
            </a:r>
            <a:r>
              <a:rPr lang="en-GB" sz="1700" dirty="0"/>
              <a:t> all papers.</a:t>
            </a:r>
          </a:p>
          <a:p>
            <a:pPr eaLnBrk="1" fontAlgn="t" hangingPunct="1">
              <a:defRPr/>
            </a:pPr>
            <a:r>
              <a:rPr lang="en-GB" sz="1700" b="1" dirty="0"/>
              <a:t>SHOW </a:t>
            </a:r>
            <a:r>
              <a:rPr lang="en-GB" sz="1700" dirty="0"/>
              <a:t>your student /id card to prove your identity.</a:t>
            </a:r>
            <a:endParaRPr lang="fi-FI" sz="1700" dirty="0"/>
          </a:p>
          <a:p>
            <a:pPr eaLnBrk="1" fontAlgn="t" hangingPunct="1">
              <a:defRPr/>
            </a:pPr>
            <a:r>
              <a:rPr lang="en-GB" sz="1700" b="1" dirty="0"/>
              <a:t>RETURN</a:t>
            </a:r>
            <a:r>
              <a:rPr lang="en-GB" sz="1700" dirty="0"/>
              <a:t> all answer sheets (also blank) to the exam </a:t>
            </a:r>
            <a:r>
              <a:rPr lang="en-FI" sz="1700" dirty="0"/>
              <a:t>invigilators</a:t>
            </a:r>
            <a:r>
              <a:rPr lang="en-GB" sz="1700" dirty="0"/>
              <a:t>. </a:t>
            </a:r>
          </a:p>
          <a:p>
            <a:pPr marL="162900" indent="0" eaLnBrk="1" fontAlgn="t" hangingPunct="1">
              <a:buFont typeface="Arial" panose="020B0604020202020204" pitchFamily="34" charset="0"/>
              <a:buNone/>
              <a:defRPr/>
            </a:pPr>
            <a:r>
              <a:rPr lang="en-GB" sz="1600" b="1" dirty="0">
                <a:solidFill>
                  <a:srgbClr val="FF0000"/>
                </a:solidFill>
              </a:rPr>
              <a:t>EVERY STUDENT HAS TO RETURN AT LEAST ONE ANSWER SHEET WITH THEIR NAME ON IT.</a:t>
            </a:r>
            <a:br>
              <a:rPr lang="fi-FI" sz="1600" b="1" dirty="0"/>
            </a:br>
            <a:endParaRPr lang="fi-FI" sz="2100" dirty="0"/>
          </a:p>
          <a:p>
            <a:pPr marL="162900" indent="0" eaLnBrk="1" fontAlgn="ctr" hangingPunct="1">
              <a:buFont typeface="Arial" panose="020B0604020202020204" pitchFamily="34" charset="0"/>
              <a:buNone/>
              <a:defRPr/>
            </a:pPr>
            <a:r>
              <a:rPr lang="en-US" sz="2100" b="1" dirty="0"/>
              <a:t>EXAM STARTED AT:   </a:t>
            </a:r>
            <a:endParaRPr lang="fi-FI" sz="2100" dirty="0"/>
          </a:p>
          <a:p>
            <a:pPr marL="162900" indent="0" eaLnBrk="1" fontAlgn="ctr" hangingPunct="1">
              <a:buFont typeface="Arial" panose="020B0604020202020204" pitchFamily="34" charset="0"/>
              <a:buNone/>
              <a:defRPr/>
            </a:pPr>
            <a:r>
              <a:rPr lang="en-US" sz="2100" b="1" dirty="0"/>
              <a:t>A STUDENT MAY LEAVE AT:  </a:t>
            </a:r>
            <a:endParaRPr lang="fi-FI" sz="2100" dirty="0"/>
          </a:p>
          <a:p>
            <a:pPr marL="162900" indent="0" eaLnBrk="1" fontAlgn="ctr" hangingPunct="1">
              <a:buFont typeface="Arial" panose="020B0604020202020204" pitchFamily="34" charset="0"/>
              <a:buNone/>
              <a:defRPr/>
            </a:pPr>
            <a:r>
              <a:rPr lang="en-US" sz="2100" b="1" dirty="0"/>
              <a:t>EXAM ENDS AT:</a:t>
            </a:r>
            <a:r>
              <a:rPr lang="en-GB" sz="2100" b="1" dirty="0"/>
              <a:t>    </a:t>
            </a:r>
          </a:p>
          <a:p>
            <a:pPr marL="162900" indent="0" eaLnBrk="1" fontAlgn="ctr" hangingPunct="1">
              <a:buFont typeface="Arial" panose="020B0604020202020204" pitchFamily="34" charset="0"/>
              <a:buNone/>
              <a:defRPr/>
            </a:pPr>
            <a:endParaRPr lang="en-GB" sz="2100" b="1" dirty="0"/>
          </a:p>
          <a:p>
            <a:pPr marL="162900" indent="0" eaLnBrk="1" fontAlgn="ctr" hangingPunct="1">
              <a:buFont typeface="Arial" panose="020B0604020202020204" pitchFamily="34" charset="0"/>
              <a:buNone/>
              <a:defRPr/>
            </a:pPr>
            <a:r>
              <a:rPr lang="en-GB" sz="2400" b="1" dirty="0"/>
              <a:t>DO NOT DISCUSS WITH OTHER STUDENTS!</a:t>
            </a:r>
            <a:r>
              <a:rPr lang="en-GB" sz="2400" dirty="0"/>
              <a:t> </a:t>
            </a:r>
          </a:p>
          <a:p>
            <a:pPr marL="162900" indent="0" eaLnBrk="1" fontAlgn="ctr" hangingPunct="1">
              <a:buFont typeface="Arial" panose="020B0604020202020204" pitchFamily="34" charset="0"/>
              <a:buNone/>
              <a:defRPr/>
            </a:pPr>
            <a:endParaRPr lang="fi-FI" sz="2100" dirty="0"/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PPT_pohja_OY">
  <a:themeElements>
    <a:clrScheme name="OY">
      <a:dk1>
        <a:srgbClr val="000000"/>
      </a:dk1>
      <a:lt1>
        <a:srgbClr val="FFFFFF"/>
      </a:lt1>
      <a:dk2>
        <a:srgbClr val="000000"/>
      </a:dk2>
      <a:lt2>
        <a:srgbClr val="8F8F8C"/>
      </a:lt2>
      <a:accent1>
        <a:srgbClr val="C7BD8A"/>
      </a:accent1>
      <a:accent2>
        <a:srgbClr val="B31B34"/>
      </a:accent2>
      <a:accent3>
        <a:srgbClr val="FFFFFF"/>
      </a:accent3>
      <a:accent4>
        <a:srgbClr val="000000"/>
      </a:accent4>
      <a:accent5>
        <a:srgbClr val="54401F"/>
      </a:accent5>
      <a:accent6>
        <a:srgbClr val="B31B34"/>
      </a:accent6>
      <a:hlink>
        <a:srgbClr val="1068A2"/>
      </a:hlink>
      <a:folHlink>
        <a:srgbClr val="4F8C0D"/>
      </a:folHlink>
    </a:clrScheme>
    <a:fontScheme name="OY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1" tIns="45716" rIns="91431" bIns="45716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>
            <a:tab pos="1790700" algn="r"/>
            <a:tab pos="1885950" algn="r"/>
            <a:tab pos="2867025" algn="r"/>
            <a:tab pos="3409950" algn="r"/>
            <a:tab pos="4486275" algn="r"/>
          </a:tabLst>
          <a:defRPr kumimoji="0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1" tIns="45716" rIns="91431" bIns="45716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>
            <a:tab pos="1790700" algn="r"/>
            <a:tab pos="1885950" algn="r"/>
            <a:tab pos="2867025" algn="r"/>
            <a:tab pos="3409950" algn="r"/>
            <a:tab pos="4486275" algn="r"/>
          </a:tabLst>
          <a:defRPr kumimoji="0" lang="fi-FI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1_vaak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3">
        <a:dk1>
          <a:srgbClr val="000000"/>
        </a:dk1>
        <a:lt1>
          <a:srgbClr val="FFFFFF"/>
        </a:lt1>
        <a:dk2>
          <a:srgbClr val="000000"/>
        </a:dk2>
        <a:lt2>
          <a:srgbClr val="8F8F8C"/>
        </a:lt2>
        <a:accent1>
          <a:srgbClr val="C7BD8A"/>
        </a:accent1>
        <a:accent2>
          <a:srgbClr val="B31B34"/>
        </a:accent2>
        <a:accent3>
          <a:srgbClr val="FFFFFF"/>
        </a:accent3>
        <a:accent4>
          <a:srgbClr val="000000"/>
        </a:accent4>
        <a:accent5>
          <a:srgbClr val="E0DBC4"/>
        </a:accent5>
        <a:accent6>
          <a:srgbClr val="A2172E"/>
        </a:accent6>
        <a:hlink>
          <a:srgbClr val="1068A2"/>
        </a:hlink>
        <a:folHlink>
          <a:srgbClr val="4F8C0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nglish">
  <a:themeElements>
    <a:clrScheme name="1_vaaka 13">
      <a:dk1>
        <a:srgbClr val="000000"/>
      </a:dk1>
      <a:lt1>
        <a:srgbClr val="FFFFFF"/>
      </a:lt1>
      <a:dk2>
        <a:srgbClr val="000000"/>
      </a:dk2>
      <a:lt2>
        <a:srgbClr val="8F8F8C"/>
      </a:lt2>
      <a:accent1>
        <a:srgbClr val="C7BD8A"/>
      </a:accent1>
      <a:accent2>
        <a:srgbClr val="B31B34"/>
      </a:accent2>
      <a:accent3>
        <a:srgbClr val="FFFFFF"/>
      </a:accent3>
      <a:accent4>
        <a:srgbClr val="000000"/>
      </a:accent4>
      <a:accent5>
        <a:srgbClr val="E0DBC4"/>
      </a:accent5>
      <a:accent6>
        <a:srgbClr val="A2172E"/>
      </a:accent6>
      <a:hlink>
        <a:srgbClr val="1068A2"/>
      </a:hlink>
      <a:folHlink>
        <a:srgbClr val="4F8C0D"/>
      </a:folHlink>
    </a:clrScheme>
    <a:fontScheme name="University of Oulu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1" tIns="45716" rIns="91431" bIns="45716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>
            <a:tab pos="1790700" algn="r"/>
            <a:tab pos="1885950" algn="r"/>
            <a:tab pos="2867025" algn="r"/>
            <a:tab pos="3409950" algn="r"/>
            <a:tab pos="4486275" algn="r"/>
          </a:tabLst>
          <a:defRPr kumimoji="0" lang="fi-FI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1" tIns="45716" rIns="91431" bIns="45716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>
            <a:tab pos="1790700" algn="r"/>
            <a:tab pos="1885950" algn="r"/>
            <a:tab pos="2867025" algn="r"/>
            <a:tab pos="3409950" algn="r"/>
            <a:tab pos="4486275" algn="r"/>
          </a:tabLst>
          <a:defRPr kumimoji="0" lang="fi-FI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1_vaak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3">
        <a:dk1>
          <a:srgbClr val="000000"/>
        </a:dk1>
        <a:lt1>
          <a:srgbClr val="FFFFFF"/>
        </a:lt1>
        <a:dk2>
          <a:srgbClr val="000000"/>
        </a:dk2>
        <a:lt2>
          <a:srgbClr val="8F8F8C"/>
        </a:lt2>
        <a:accent1>
          <a:srgbClr val="C7BD8A"/>
        </a:accent1>
        <a:accent2>
          <a:srgbClr val="B31B34"/>
        </a:accent2>
        <a:accent3>
          <a:srgbClr val="FFFFFF"/>
        </a:accent3>
        <a:accent4>
          <a:srgbClr val="000000"/>
        </a:accent4>
        <a:accent5>
          <a:srgbClr val="E0DBC4"/>
        </a:accent5>
        <a:accent6>
          <a:srgbClr val="A2172E"/>
        </a:accent6>
        <a:hlink>
          <a:srgbClr val="1068A2"/>
        </a:hlink>
        <a:folHlink>
          <a:srgbClr val="4F8C0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ivu FI">
  <a:themeElements>
    <a:clrScheme name="1_vaaka 13">
      <a:dk1>
        <a:srgbClr val="000000"/>
      </a:dk1>
      <a:lt1>
        <a:srgbClr val="FFFFFF"/>
      </a:lt1>
      <a:dk2>
        <a:srgbClr val="000000"/>
      </a:dk2>
      <a:lt2>
        <a:srgbClr val="8F8F8C"/>
      </a:lt2>
      <a:accent1>
        <a:srgbClr val="C7BD8A"/>
      </a:accent1>
      <a:accent2>
        <a:srgbClr val="B31B34"/>
      </a:accent2>
      <a:accent3>
        <a:srgbClr val="FFFFFF"/>
      </a:accent3>
      <a:accent4>
        <a:srgbClr val="000000"/>
      </a:accent4>
      <a:accent5>
        <a:srgbClr val="E0DBC4"/>
      </a:accent5>
      <a:accent6>
        <a:srgbClr val="A2172E"/>
      </a:accent6>
      <a:hlink>
        <a:srgbClr val="1068A2"/>
      </a:hlink>
      <a:folHlink>
        <a:srgbClr val="4F8C0D"/>
      </a:folHlink>
    </a:clrScheme>
    <a:fontScheme name="University of Oulu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1" tIns="45716" rIns="91431" bIns="45716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>
            <a:tab pos="1790700" algn="r"/>
            <a:tab pos="1885950" algn="r"/>
            <a:tab pos="2867025" algn="r"/>
            <a:tab pos="3409950" algn="r"/>
            <a:tab pos="4486275" algn="r"/>
          </a:tabLst>
          <a:defRPr kumimoji="0" lang="fi-FI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1" tIns="45716" rIns="91431" bIns="45716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>
            <a:tab pos="1790700" algn="r"/>
            <a:tab pos="1885950" algn="r"/>
            <a:tab pos="2867025" algn="r"/>
            <a:tab pos="3409950" algn="r"/>
            <a:tab pos="4486275" algn="r"/>
          </a:tabLst>
          <a:defRPr kumimoji="0" lang="fi-FI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1_vaak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3">
        <a:dk1>
          <a:srgbClr val="000000"/>
        </a:dk1>
        <a:lt1>
          <a:srgbClr val="FFFFFF"/>
        </a:lt1>
        <a:dk2>
          <a:srgbClr val="000000"/>
        </a:dk2>
        <a:lt2>
          <a:srgbClr val="8F8F8C"/>
        </a:lt2>
        <a:accent1>
          <a:srgbClr val="C7BD8A"/>
        </a:accent1>
        <a:accent2>
          <a:srgbClr val="B31B34"/>
        </a:accent2>
        <a:accent3>
          <a:srgbClr val="FFFFFF"/>
        </a:accent3>
        <a:accent4>
          <a:srgbClr val="000000"/>
        </a:accent4>
        <a:accent5>
          <a:srgbClr val="E0DBC4"/>
        </a:accent5>
        <a:accent6>
          <a:srgbClr val="A2172E"/>
        </a:accent6>
        <a:hlink>
          <a:srgbClr val="1068A2"/>
        </a:hlink>
        <a:folHlink>
          <a:srgbClr val="4F8C0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ivu ENG">
  <a:themeElements>
    <a:clrScheme name="1_vaaka 13">
      <a:dk1>
        <a:srgbClr val="000000"/>
      </a:dk1>
      <a:lt1>
        <a:srgbClr val="FFFFFF"/>
      </a:lt1>
      <a:dk2>
        <a:srgbClr val="000000"/>
      </a:dk2>
      <a:lt2>
        <a:srgbClr val="8F8F8C"/>
      </a:lt2>
      <a:accent1>
        <a:srgbClr val="C7BD8A"/>
      </a:accent1>
      <a:accent2>
        <a:srgbClr val="B31B34"/>
      </a:accent2>
      <a:accent3>
        <a:srgbClr val="FFFFFF"/>
      </a:accent3>
      <a:accent4>
        <a:srgbClr val="000000"/>
      </a:accent4>
      <a:accent5>
        <a:srgbClr val="E0DBC4"/>
      </a:accent5>
      <a:accent6>
        <a:srgbClr val="A2172E"/>
      </a:accent6>
      <a:hlink>
        <a:srgbClr val="1068A2"/>
      </a:hlink>
      <a:folHlink>
        <a:srgbClr val="4F8C0D"/>
      </a:folHlink>
    </a:clrScheme>
    <a:fontScheme name="University of Oulu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1" tIns="45716" rIns="91431" bIns="45716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>
            <a:tab pos="1790700" algn="r"/>
            <a:tab pos="1885950" algn="r"/>
            <a:tab pos="2867025" algn="r"/>
            <a:tab pos="3409950" algn="r"/>
            <a:tab pos="4486275" algn="r"/>
          </a:tabLst>
          <a:defRPr kumimoji="0" lang="fi-FI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1" tIns="45716" rIns="91431" bIns="45716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>
            <a:tab pos="1790700" algn="r"/>
            <a:tab pos="1885950" algn="r"/>
            <a:tab pos="2867025" algn="r"/>
            <a:tab pos="3409950" algn="r"/>
            <a:tab pos="4486275" algn="r"/>
          </a:tabLst>
          <a:defRPr kumimoji="0" lang="fi-FI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1_vaak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3">
        <a:dk1>
          <a:srgbClr val="000000"/>
        </a:dk1>
        <a:lt1>
          <a:srgbClr val="FFFFFF"/>
        </a:lt1>
        <a:dk2>
          <a:srgbClr val="000000"/>
        </a:dk2>
        <a:lt2>
          <a:srgbClr val="8F8F8C"/>
        </a:lt2>
        <a:accent1>
          <a:srgbClr val="C7BD8A"/>
        </a:accent1>
        <a:accent2>
          <a:srgbClr val="B31B34"/>
        </a:accent2>
        <a:accent3>
          <a:srgbClr val="FFFFFF"/>
        </a:accent3>
        <a:accent4>
          <a:srgbClr val="000000"/>
        </a:accent4>
        <a:accent5>
          <a:srgbClr val="E0DBC4"/>
        </a:accent5>
        <a:accent6>
          <a:srgbClr val="A2172E"/>
        </a:accent6>
        <a:hlink>
          <a:srgbClr val="1068A2"/>
        </a:hlink>
        <a:folHlink>
          <a:srgbClr val="4F8C0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hjeen liitetiedosto" ma:contentTypeID="0x010100E2C66806664B437490F488AF34B7AFF600BC774A1D3665C24690F2F9AE8E5A2357" ma:contentTypeVersion="7" ma:contentTypeDescription="Luo uusi asiakirja." ma:contentTypeScope="" ma:versionID="d5d0ca3dde6a3f33335172b52d78dc55">
  <xsd:schema xmlns:xsd="http://www.w3.org/2001/XMLSchema" xmlns:xs="http://www.w3.org/2001/XMLSchema" xmlns:p="http://schemas.microsoft.com/office/2006/metadata/properties" xmlns:ns2="7a27955c-8d6e-4ea3-adec-c12b7207bcf6" targetNamespace="http://schemas.microsoft.com/office/2006/metadata/properties" ma:root="true" ma:fieldsID="57d2ca109bd465003444437a2474a8cd" ns2:_="">
    <xsd:import namespace="7a27955c-8d6e-4ea3-adec-c12b7207bcf6"/>
    <xsd:element name="properties">
      <xsd:complexType>
        <xsd:sequence>
          <xsd:element name="documentManagement">
            <xsd:complexType>
              <xsd:all>
                <xsd:element ref="ns2:oy_owner"/>
                <xsd:element ref="ns2:oy_subjectNoteField" minOccurs="0"/>
                <xsd:element ref="ns2:TaxCatchAll" minOccurs="0"/>
                <xsd:element ref="ns2:TaxCatchAllLabel" minOccurs="0"/>
                <xsd:element ref="ns2:oy_keywordsNoteField" minOccurs="0"/>
                <xsd:element ref="ns2:oy_departmentNoteField" minOccurs="0"/>
                <xsd:element ref="ns2:oy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27955c-8d6e-4ea3-adec-c12b7207bcf6" elementFormDefault="qualified">
    <xsd:import namespace="http://schemas.microsoft.com/office/2006/documentManagement/types"/>
    <xsd:import namespace="http://schemas.microsoft.com/office/infopath/2007/PartnerControls"/>
    <xsd:element name="oy_owner" ma:index="6" ma:displayName="Omistaja" ma:SharePointGroup="0" ma:internalName="oy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y_subjectNoteField" ma:index="8" nillable="true" ma:taxonomy="true" ma:internalName="oy_subjectNoteField" ma:taxonomyFieldName="oy_subject" ma:displayName="Aihe" ma:default="" ma:fieldId="{c407929f-a524-42cc-bf06-5b05f8efebf9}" ma:taxonomyMulti="true" ma:sspId="c8fedd44-943b-4f0e-a875-3874e0e1dcdb" ma:termSetId="0731efc9-d48d-42b3-91e5-2d662b8cb9bc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53e2953-54b6-492d-97eb-1a39a348f186}" ma:internalName="TaxCatchAll" ma:showField="CatchAllData" ma:web="b720e6ba-4909-46bc-a58b-a615f63623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53e2953-54b6-492d-97eb-1a39a348f186}" ma:internalName="TaxCatchAllLabel" ma:readOnly="true" ma:showField="CatchAllDataLabel" ma:web="b720e6ba-4909-46bc-a58b-a615f63623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y_keywordsNoteField" ma:index="12" ma:taxonomy="true" ma:internalName="oy_keywordsNoteField" ma:taxonomyFieldName="oy_keywords" ma:displayName="Asiasanat" ma:default="" ma:fieldId="{07274a43-d5db-47bf-b71d-0e93fd3a25da}" ma:taxonomyMulti="true" ma:sspId="c8fedd44-943b-4f0e-a875-3874e0e1dcdb" ma:termSetId="09fe38f4-9159-4e18-a4ed-e533276758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y_departmentNoteField" ma:index="14" ma:taxonomy="true" ma:internalName="oy_departmentNoteField" ma:taxonomyFieldName="oy_department" ma:displayName="Yksikkö" ma:fieldId="{914c763d-1adc-4e6f-b78a-85ec05d9d601}" ma:taxonomyMulti="true" ma:sspId="c8fedd44-943b-4f0e-a875-3874e0e1dcdb" ma:termSetId="71146231-2ee0-4c23-83da-d63540f64c7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y_type" ma:index="17" nillable="true" ma:taxonomy="true" ma:internalName="oy_type" ma:taxonomyFieldName="oy_typeTaxonomy" ma:displayName="Tyyppi" ma:default="627;#Ohje|62bdb1e9-6a4e-41b7-9f23-a2dfe98f3035" ma:fieldId="{e5ccb5dd-47dd-49bb-924c-6a95b448f32f}" ma:sspId="c8fedd44-943b-4f0e-a875-3874e0e1dcdb" ma:termSetId="4073159f-3c0b-4d81-ba27-df63fc93e9d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Sisältölaji"/>
        <xsd:element ref="dc:title" maxOccurs="1" ma:index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y_owner xmlns="7a27955c-8d6e-4ea3-adec-c12b7207bcf6">
      <UserInfo>
        <DisplayName>Petri Ovaskainen</DisplayName>
        <AccountId>65</AccountId>
        <AccountType/>
      </UserInfo>
    </oy_owner>
    <oy_keywordsNoteField xmlns="7a27955c-8d6e-4ea3-adec-c12b7207bcf6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Diaesitys</TermName>
          <TermId xmlns="http://schemas.microsoft.com/office/infopath/2007/PartnerControls">382e4f9f-fa49-4491-93af-a162c0e5e431</TermId>
        </TermInfo>
      </Terms>
    </oy_keywordsNoteField>
    <TaxCatchAll xmlns="7a27955c-8d6e-4ea3-adec-c12b7207bcf6">
      <Value>20</Value>
      <Value>373</Value>
    </TaxCatchAll>
    <oy_departmentNoteField xmlns="7a27955c-8d6e-4ea3-adec-c12b7207bcf6">
      <Terms xmlns="http://schemas.microsoft.com/office/infopath/2007/PartnerControls">
        <TermInfo xmlns="http://schemas.microsoft.com/office/infopath/2007/PartnerControls">
          <TermName xmlns="http://schemas.microsoft.com/office/infopath/2007/PartnerControls">2409270 Viestintäpalvelut</TermName>
          <TermId xmlns="http://schemas.microsoft.com/office/infopath/2007/PartnerControls">b058708a-5e7e-4051-a8ac-061483ca3d63</TermId>
        </TermInfo>
      </Terms>
    </oy_departmentNoteField>
    <oy_subjectNoteField xmlns="7a27955c-8d6e-4ea3-adec-c12b7207bcf6">
      <Terms xmlns="http://schemas.microsoft.com/office/infopath/2007/PartnerControls"/>
    </oy_subjectNoteField>
    <oy_type xmlns="7a27955c-8d6e-4ea3-adec-c12b7207bcf6">
      <Terms xmlns="http://schemas.microsoft.com/office/infopath/2007/PartnerControls">
        <TermInfo xmlns="http://schemas.microsoft.com/office/infopath/2007/PartnerControls">
          <TermName xmlns="http://schemas.microsoft.com/office/infopath/2007/PartnerControls">Ohje</TermName>
          <TermId xmlns="http://schemas.microsoft.com/office/infopath/2007/PartnerControls">62bdb1e9-6a4e-41b7-9f23-a2dfe98f3035</TermId>
        </TermInfo>
      </Terms>
    </oy_type>
  </documentManagement>
</p:properties>
</file>

<file path=customXml/itemProps1.xml><?xml version="1.0" encoding="utf-8"?>
<ds:datastoreItem xmlns:ds="http://schemas.openxmlformats.org/officeDocument/2006/customXml" ds:itemID="{E2A4CDDB-929C-4A1B-9F71-7C78A9848A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27955c-8d6e-4ea3-adec-c12b7207bc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C0EBA5-B670-403F-A245-26D1A75726D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7a27955c-8d6e-4ea3-adec-c12b7207bcf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4274</TotalTime>
  <Words>208</Words>
  <Application>Microsoft Office PowerPoint</Application>
  <PresentationFormat>Näytössä katseltava diaesitys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9" baseType="lpstr">
      <vt:lpstr>Arial</vt:lpstr>
      <vt:lpstr>Calibri</vt:lpstr>
      <vt:lpstr>Gill Sans</vt:lpstr>
      <vt:lpstr>Trebuchet MS</vt:lpstr>
      <vt:lpstr>PPT_pohja_OY</vt:lpstr>
      <vt:lpstr>English</vt:lpstr>
      <vt:lpstr>Sivu FI</vt:lpstr>
      <vt:lpstr>Sivu ENG</vt:lpstr>
      <vt:lpstr>EXAM RULES FOR STUDents</vt:lpstr>
    </vt:vector>
  </TitlesOfParts>
  <Company>Oulun yliopisto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Diaesityspohja</dc:title>
  <dc:creator>Petri Ovaskainen</dc:creator>
  <cp:lastModifiedBy>Tytti Tenhula</cp:lastModifiedBy>
  <cp:revision>168</cp:revision>
  <cp:lastPrinted>2016-03-14T08:14:11Z</cp:lastPrinted>
  <dcterms:created xsi:type="dcterms:W3CDTF">2013-01-30T11:42:49Z</dcterms:created>
  <dcterms:modified xsi:type="dcterms:W3CDTF">2023-08-17T13:25:53Z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0x010100E2C66806664B437490F488AF34B7AFF600BC774A1D3665C24690F2F9AE8E5A2357</vt:lpwstr>
  </property>
  <property fmtid="{D5CDD505-2E9C-101B-9397-08002B2CF9AE}" pid="3" name="oy_department">
    <vt:lpwstr>20;#2409270 Viestintäpalvelut|b058708a-5e7e-4051-a8ac-061483ca3d63</vt:lpwstr>
  </property>
  <property fmtid="{D5CDD505-2E9C-101B-9397-08002B2CF9AE}" pid="4" name="oy_keywords">
    <vt:lpwstr>373;#Diaesitys|382e4f9f-fa49-4491-93af-a162c0e5e431</vt:lpwstr>
  </property>
  <property fmtid="{D5CDD505-2E9C-101B-9397-08002B2CF9AE}" pid="5" name="oy_subject">
    <vt:lpwstr/>
  </property>
</Properties>
</file>