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3"/>
    <p:sldMasterId id="2147483712" r:id="rId4"/>
    <p:sldMasterId id="2147483724" r:id="rId5"/>
    <p:sldMasterId id="2147483722" r:id="rId6"/>
  </p:sldMasterIdLst>
  <p:notesMasterIdLst>
    <p:notesMasterId r:id="rId8"/>
  </p:notesMasterIdLst>
  <p:handoutMasterIdLst>
    <p:handoutMasterId r:id="rId9"/>
  </p:handoutMasterIdLst>
  <p:sldIdLst>
    <p:sldId id="269" r:id="rId7"/>
  </p:sldIdLst>
  <p:sldSz cx="9144000" cy="6858000" type="screen4x3"/>
  <p:notesSz cx="6735763" cy="9866313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A"/>
    <a:srgbClr val="FFCC00"/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062" autoAdjust="0"/>
  </p:normalViewPr>
  <p:slideViewPr>
    <p:cSldViewPr snapToGrid="0" snapToObjects="1">
      <p:cViewPr varScale="1">
        <p:scale>
          <a:sx n="130" d="100"/>
          <a:sy n="130" d="100"/>
        </p:scale>
        <p:origin x="74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3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4727DB3B-25BE-42EF-AE45-55225AC5A6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B34A1AE-F8E7-4B85-94D0-7C964C9C97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E2A4EA-4604-456E-A9EC-3EBDB386D6B2}" type="datetimeFigureOut">
              <a:rPr lang="fi-FI"/>
              <a:pPr>
                <a:defRPr/>
              </a:pPr>
              <a:t>16.8.2023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F47B2DE-06B1-4DC0-AE17-8F5304F815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336AA5F-D635-4A8E-AF20-66D8D3305C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9CDB0A1-295F-4EC4-B474-6F53408D79C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E11B84-C511-4B7D-A185-2DA6081B73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0CBB-A42F-430E-9BA8-1D0FE33D69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CCFF3E-B664-40C4-8202-60FFB53CF35C}" type="datetimeFigureOut">
              <a:rPr lang="fi-FI"/>
              <a:pPr>
                <a:defRPr/>
              </a:pPr>
              <a:t>16.8.2023</a:t>
            </a:fld>
            <a:endParaRPr lang="fi-FI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A483EB-6A3E-414A-AE2B-3250718964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01" tIns="45450" rIns="90901" bIns="4545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0D77AA8-153A-42F3-9931-4D5BC99ED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0901" tIns="45450" rIns="90901" bIns="4545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63D94-472B-4875-9407-0BE5798220B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C8866-56FF-4AEE-8A61-C434BBF377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60BCE8-D8DA-4C4F-BFE6-60F070B4BD6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7170">
            <a:extLst>
              <a:ext uri="{FF2B5EF4-FFF2-40B4-BE49-F238E27FC236}">
                <a16:creationId xmlns:a16="http://schemas.microsoft.com/office/drawing/2014/main" id="{A0B9C127-9E02-431C-A8DC-8C19C2883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06" b="22906"/>
          <a:stretch>
            <a:fillRect/>
          </a:stretch>
        </p:blipFill>
        <p:spPr bwMode="auto">
          <a:xfrm>
            <a:off x="95250" y="1509713"/>
            <a:ext cx="89725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01968"/>
            <a:ext cx="9143999" cy="1143000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rgbClr val="00407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4865512"/>
            <a:ext cx="9144000" cy="800100"/>
          </a:xfr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9FE131FF-0729-4CD9-9374-6C852E195F9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E1919-8A06-4AA3-87C9-84C1AC39736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Footer Placeholder 101">
            <a:extLst>
              <a:ext uri="{FF2B5EF4-FFF2-40B4-BE49-F238E27FC236}">
                <a16:creationId xmlns:a16="http://schemas.microsoft.com/office/drawing/2014/main" id="{4C446F8F-E2E0-4D6B-B841-3ED987FD26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03213" y="6343650"/>
            <a:ext cx="7346950" cy="365125"/>
          </a:xfrm>
        </p:spPr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7" name="Date Placeholder 8">
            <a:extLst>
              <a:ext uri="{FF2B5EF4-FFF2-40B4-BE49-F238E27FC236}">
                <a16:creationId xmlns:a16="http://schemas.microsoft.com/office/drawing/2014/main" id="{ED3E266D-39B9-48A5-8936-6DAB9F62D24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788275" y="6343650"/>
            <a:ext cx="107156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CFC1910-74C2-4697-AB84-1674D0C0EA27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5880377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95250" y="1509714"/>
            <a:ext cx="8972550" cy="32403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01968"/>
            <a:ext cx="9143999" cy="1143000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rgbClr val="00407A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fi-FI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4865512"/>
            <a:ext cx="9144000" cy="800100"/>
          </a:xfr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78EC0166-5CEA-4066-92E9-08206F124B8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E6852-3340-4339-885E-D7AE282A6B5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Footer Placeholder 101">
            <a:extLst>
              <a:ext uri="{FF2B5EF4-FFF2-40B4-BE49-F238E27FC236}">
                <a16:creationId xmlns:a16="http://schemas.microsoft.com/office/drawing/2014/main" id="{7D74D080-FFBF-40DF-A883-E88027BF6E1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03213" y="6343650"/>
            <a:ext cx="7346950" cy="365125"/>
          </a:xfrm>
        </p:spPr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7" name="Date Placeholder 8">
            <a:extLst>
              <a:ext uri="{FF2B5EF4-FFF2-40B4-BE49-F238E27FC236}">
                <a16:creationId xmlns:a16="http://schemas.microsoft.com/office/drawing/2014/main" id="{4464FB6B-003A-4C16-986A-D1BE0671E5A4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788275" y="6343650"/>
            <a:ext cx="107156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FBC408C-06B7-495D-BD17-CAD921285001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4601742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7170">
            <a:extLst>
              <a:ext uri="{FF2B5EF4-FFF2-40B4-BE49-F238E27FC236}">
                <a16:creationId xmlns:a16="http://schemas.microsoft.com/office/drawing/2014/main" id="{99ABB4FF-EC30-47F6-B015-241517E7F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06" b="22906"/>
          <a:stretch>
            <a:fillRect/>
          </a:stretch>
        </p:blipFill>
        <p:spPr bwMode="auto">
          <a:xfrm>
            <a:off x="95250" y="1511300"/>
            <a:ext cx="897255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901968"/>
            <a:ext cx="9143999" cy="1143000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rgbClr val="00407A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4865512"/>
            <a:ext cx="9144000" cy="800100"/>
          </a:xfr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DA388A88-E34D-43C2-92C4-7FAA45EFE0F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49A0-2234-4A96-A6DA-7F7F83A8682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Footer Placeholder 101">
            <a:extLst>
              <a:ext uri="{FF2B5EF4-FFF2-40B4-BE49-F238E27FC236}">
                <a16:creationId xmlns:a16="http://schemas.microsoft.com/office/drawing/2014/main" id="{215010DC-388C-4D6F-A1CB-E4B2D04E675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03213" y="6343650"/>
            <a:ext cx="7346950" cy="365125"/>
          </a:xfrm>
        </p:spPr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CC7AC9D5-FD0C-42EA-BC7C-82A6BB67D81C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788275" y="6343650"/>
            <a:ext cx="107156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AD222C0-E18D-44D6-BDC2-77B13684286F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1975009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95250" y="1509714"/>
            <a:ext cx="8972550" cy="32403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lvl="0"/>
            <a:endParaRPr lang="fi-FI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901967"/>
            <a:ext cx="9143999" cy="1143000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rgbClr val="00407A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4865512"/>
            <a:ext cx="9144000" cy="800100"/>
          </a:xfr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9C133C60-FF5A-4C3A-8D55-F08FE32DF33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9C04-B050-412A-89F0-E43BF81FA1E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Footer Placeholder 101">
            <a:extLst>
              <a:ext uri="{FF2B5EF4-FFF2-40B4-BE49-F238E27FC236}">
                <a16:creationId xmlns:a16="http://schemas.microsoft.com/office/drawing/2014/main" id="{B0344E38-1A01-4F6F-B0C6-139842ECC15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03213" y="6343650"/>
            <a:ext cx="7346950" cy="365125"/>
          </a:xfrm>
        </p:spPr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90066432-8BA6-4358-833A-C6385589C9A5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788275" y="6343650"/>
            <a:ext cx="107156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A672CB8-C5E5-4960-A345-DF4265C516DB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6606654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4"/>
          <p:cNvSpPr>
            <a:spLocks noGrp="1"/>
          </p:cNvSpPr>
          <p:nvPr>
            <p:ph type="title"/>
          </p:nvPr>
        </p:nvSpPr>
        <p:spPr>
          <a:xfrm>
            <a:off x="298449" y="282575"/>
            <a:ext cx="8583536" cy="1143000"/>
          </a:xfrm>
          <a:prstGeom prst="rect">
            <a:avLst/>
          </a:prstGeom>
        </p:spPr>
        <p:txBody>
          <a:bodyPr/>
          <a:lstStyle>
            <a:lvl1pPr>
              <a:defRPr sz="3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fi-FI" noProof="0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3"/>
          </p:nvPr>
        </p:nvSpPr>
        <p:spPr>
          <a:xfrm>
            <a:off x="298449" y="1511300"/>
            <a:ext cx="8589964" cy="4318000"/>
          </a:xfrm>
        </p:spPr>
        <p:txBody>
          <a:bodyPr/>
          <a:lstStyle>
            <a:lvl1pPr indent="-180000">
              <a:defRPr/>
            </a:lvl1pPr>
            <a:lvl2pPr indent="-180000">
              <a:defRPr/>
            </a:lvl2pPr>
            <a:lvl3pPr indent="-180000">
              <a:defRPr/>
            </a:lvl3pPr>
            <a:lvl4pPr indent="-180000">
              <a:defRPr/>
            </a:lvl4pPr>
            <a:lvl5pPr indent="-180000">
              <a:defRPr/>
            </a:lvl5pPr>
          </a:lstStyle>
          <a:p>
            <a:pPr lvl="0"/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</a:t>
            </a:r>
            <a:r>
              <a:rPr lang="fi-FI" noProof="0" dirty="0" err="1"/>
              <a:t>Master</a:t>
            </a:r>
            <a:r>
              <a:rPr lang="fi-FI" noProof="0" dirty="0"/>
              <a:t>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  <p:sp>
        <p:nvSpPr>
          <p:cNvPr id="4" name="Date Placeholder 100">
            <a:extLst>
              <a:ext uri="{FF2B5EF4-FFF2-40B4-BE49-F238E27FC236}">
                <a16:creationId xmlns:a16="http://schemas.microsoft.com/office/drawing/2014/main" id="{006FEBE4-9054-4315-A2FE-597D732AA8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93A0B-779C-4AFA-9397-064254508BB2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468811E-B042-4B87-ABAE-D56DF808328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401686D-FFBF-4113-BB25-94CF38201B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34EF-EABA-44EA-9BFE-5F53123FB6A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2602753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4"/>
          <p:cNvSpPr>
            <a:spLocks noGrp="1"/>
          </p:cNvSpPr>
          <p:nvPr>
            <p:ph type="title"/>
          </p:nvPr>
        </p:nvSpPr>
        <p:spPr>
          <a:xfrm>
            <a:off x="298449" y="282575"/>
            <a:ext cx="8583536" cy="1143000"/>
          </a:xfrm>
          <a:prstGeom prst="rect">
            <a:avLst/>
          </a:prstGeom>
        </p:spPr>
        <p:txBody>
          <a:bodyPr/>
          <a:lstStyle>
            <a:lvl1pPr>
              <a:defRPr sz="3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3"/>
          </p:nvPr>
        </p:nvSpPr>
        <p:spPr>
          <a:xfrm>
            <a:off x="298449" y="1511300"/>
            <a:ext cx="8589964" cy="431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100">
            <a:extLst>
              <a:ext uri="{FF2B5EF4-FFF2-40B4-BE49-F238E27FC236}">
                <a16:creationId xmlns:a16="http://schemas.microsoft.com/office/drawing/2014/main" id="{699C60F4-DD39-42A6-A48B-6ED8836F7BB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AC73B-AA37-4762-AFDC-E48AF2A99E5D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3090E00-2C5C-43D1-8EF9-29E3A2DD08E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C199726-EA8C-428F-BEAD-C578D3824C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97BA-87C4-4BE7-B4AC-6DA60835673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46812003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47">
            <a:extLst>
              <a:ext uri="{FF2B5EF4-FFF2-40B4-BE49-F238E27FC236}">
                <a16:creationId xmlns:a16="http://schemas.microsoft.com/office/drawing/2014/main" id="{F4C57970-8AAC-4067-8B24-77DD2CB6C8D2}"/>
              </a:ext>
            </a:extLst>
          </p:cNvPr>
          <p:cNvSpPr>
            <a:spLocks noEditPoints="1"/>
          </p:cNvSpPr>
          <p:nvPr/>
        </p:nvSpPr>
        <p:spPr bwMode="hidden">
          <a:xfrm>
            <a:off x="0" y="0"/>
            <a:ext cx="9158288" cy="6869113"/>
          </a:xfrm>
          <a:custGeom>
            <a:avLst/>
            <a:gdLst>
              <a:gd name="T0" fmla="*/ 2147483646 w 5769"/>
              <a:gd name="T1" fmla="*/ 2147483646 h 4327"/>
              <a:gd name="T2" fmla="*/ 2147483646 w 5769"/>
              <a:gd name="T3" fmla="*/ 2147483646 h 4327"/>
              <a:gd name="T4" fmla="*/ 2147483646 w 5769"/>
              <a:gd name="T5" fmla="*/ 2147483646 h 4327"/>
              <a:gd name="T6" fmla="*/ 2147483646 w 5769"/>
              <a:gd name="T7" fmla="*/ 2147483646 h 4327"/>
              <a:gd name="T8" fmla="*/ 2147483646 w 5769"/>
              <a:gd name="T9" fmla="*/ 2147483646 h 4327"/>
              <a:gd name="T10" fmla="*/ 2147483646 w 5769"/>
              <a:gd name="T11" fmla="*/ 0 h 4327"/>
              <a:gd name="T12" fmla="*/ 0 w 5769"/>
              <a:gd name="T13" fmla="*/ 0 h 4327"/>
              <a:gd name="T14" fmla="*/ 0 w 5769"/>
              <a:gd name="T15" fmla="*/ 2147483646 h 4327"/>
              <a:gd name="T16" fmla="*/ 2147483646 w 5769"/>
              <a:gd name="T17" fmla="*/ 2147483646 h 4327"/>
              <a:gd name="T18" fmla="*/ 2147483646 w 5769"/>
              <a:gd name="T19" fmla="*/ 0 h 4327"/>
              <a:gd name="T20" fmla="*/ 2147483646 w 5769"/>
              <a:gd name="T21" fmla="*/ 0 h 43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69" h="4327">
                <a:moveTo>
                  <a:pt x="5711" y="58"/>
                </a:moveTo>
                <a:lnTo>
                  <a:pt x="5711" y="4269"/>
                </a:lnTo>
                <a:lnTo>
                  <a:pt x="58" y="4269"/>
                </a:lnTo>
                <a:lnTo>
                  <a:pt x="58" y="58"/>
                </a:lnTo>
                <a:lnTo>
                  <a:pt x="5711" y="58"/>
                </a:lnTo>
                <a:close/>
                <a:moveTo>
                  <a:pt x="5769" y="0"/>
                </a:moveTo>
                <a:lnTo>
                  <a:pt x="0" y="0"/>
                </a:lnTo>
                <a:lnTo>
                  <a:pt x="0" y="4327"/>
                </a:lnTo>
                <a:lnTo>
                  <a:pt x="5769" y="4327"/>
                </a:lnTo>
                <a:lnTo>
                  <a:pt x="5769" y="0"/>
                </a:lnTo>
                <a:close/>
              </a:path>
            </a:pathLst>
          </a:custGeom>
          <a:solidFill>
            <a:srgbClr val="8E8E8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27" name="Rectangle 48">
            <a:extLst>
              <a:ext uri="{FF2B5EF4-FFF2-40B4-BE49-F238E27FC236}">
                <a16:creationId xmlns:a16="http://schemas.microsoft.com/office/drawing/2014/main" id="{284C5092-02A8-465A-A0FB-CD4994A5F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5275" y="85725"/>
            <a:ext cx="8975725" cy="668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28" name="Rectangle 50">
            <a:extLst>
              <a:ext uri="{FF2B5EF4-FFF2-40B4-BE49-F238E27FC236}">
                <a16:creationId xmlns:a16="http://schemas.microsoft.com/office/drawing/2014/main" id="{DFC1F740-A254-490B-B157-94637ADCD98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978900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29" name="Rectangle 51">
            <a:extLst>
              <a:ext uri="{FF2B5EF4-FFF2-40B4-BE49-F238E27FC236}">
                <a16:creationId xmlns:a16="http://schemas.microsoft.com/office/drawing/2014/main" id="{D40E6B7D-955D-412B-9365-CFF2C66A427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885238" y="1419225"/>
            <a:ext cx="93662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0" name="Rectangle 52">
            <a:extLst>
              <a:ext uri="{FF2B5EF4-FFF2-40B4-BE49-F238E27FC236}">
                <a16:creationId xmlns:a16="http://schemas.microsoft.com/office/drawing/2014/main" id="{7136B99C-0D0F-4D20-82B3-D43F36687B4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701088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1" name="Rectangle 53">
            <a:extLst>
              <a:ext uri="{FF2B5EF4-FFF2-40B4-BE49-F238E27FC236}">
                <a16:creationId xmlns:a16="http://schemas.microsoft.com/office/drawing/2014/main" id="{0AFCBF17-C38E-4D45-ADD6-2405EA152E4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423275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2" name="Rectangle 54">
            <a:extLst>
              <a:ext uri="{FF2B5EF4-FFF2-40B4-BE49-F238E27FC236}">
                <a16:creationId xmlns:a16="http://schemas.microsoft.com/office/drawing/2014/main" id="{6EB90A82-D13E-4319-BB7F-80DFC4E6D0E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329613" y="1419225"/>
            <a:ext cx="93662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3" name="Rectangle 55">
            <a:extLst>
              <a:ext uri="{FF2B5EF4-FFF2-40B4-BE49-F238E27FC236}">
                <a16:creationId xmlns:a16="http://schemas.microsoft.com/office/drawing/2014/main" id="{2B8C4880-E014-4187-95A9-280242868E9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235950" y="1419225"/>
            <a:ext cx="93663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4" name="Rectangle 56">
            <a:extLst>
              <a:ext uri="{FF2B5EF4-FFF2-40B4-BE49-F238E27FC236}">
                <a16:creationId xmlns:a16="http://schemas.microsoft.com/office/drawing/2014/main" id="{9C7CA21D-DDBA-4230-A6D5-5FFE52C96D8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145463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5" name="Rectangle 57">
            <a:extLst>
              <a:ext uri="{FF2B5EF4-FFF2-40B4-BE49-F238E27FC236}">
                <a16:creationId xmlns:a16="http://schemas.microsoft.com/office/drawing/2014/main" id="{DCB75AC7-6C1B-4C28-BF80-CBF389AD3B8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961313" y="1419225"/>
            <a:ext cx="92075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6" name="Rectangle 58">
            <a:extLst>
              <a:ext uri="{FF2B5EF4-FFF2-40B4-BE49-F238E27FC236}">
                <a16:creationId xmlns:a16="http://schemas.microsoft.com/office/drawing/2014/main" id="{8E5D1ECD-4993-47E9-B7B7-514A20F6C74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867650" y="1419225"/>
            <a:ext cx="93663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7" name="Rectangle 59">
            <a:extLst>
              <a:ext uri="{FF2B5EF4-FFF2-40B4-BE49-F238E27FC236}">
                <a16:creationId xmlns:a16="http://schemas.microsoft.com/office/drawing/2014/main" id="{488C9394-2C90-4D73-874E-CFFED70D879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775575" y="1419225"/>
            <a:ext cx="92075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8" name="Rectangle 60">
            <a:extLst>
              <a:ext uri="{FF2B5EF4-FFF2-40B4-BE49-F238E27FC236}">
                <a16:creationId xmlns:a16="http://schemas.microsoft.com/office/drawing/2014/main" id="{03FC76FD-E723-4797-A530-B0834015E31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591425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9" name="Rectangle 61">
            <a:extLst>
              <a:ext uri="{FF2B5EF4-FFF2-40B4-BE49-F238E27FC236}">
                <a16:creationId xmlns:a16="http://schemas.microsoft.com/office/drawing/2014/main" id="{27EA6E6B-117D-42D3-BC86-B5AF551B06D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499350" y="1419225"/>
            <a:ext cx="92075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40" name="Rectangle 62">
            <a:extLst>
              <a:ext uri="{FF2B5EF4-FFF2-40B4-BE49-F238E27FC236}">
                <a16:creationId xmlns:a16="http://schemas.microsoft.com/office/drawing/2014/main" id="{944A0B45-D2C3-466F-9039-7D2D918EDB9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405688" y="1419225"/>
            <a:ext cx="93662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41" name="Rectangle 63">
            <a:extLst>
              <a:ext uri="{FF2B5EF4-FFF2-40B4-BE49-F238E27FC236}">
                <a16:creationId xmlns:a16="http://schemas.microsoft.com/office/drawing/2014/main" id="{B366451E-F809-437B-98A1-1D1F4AF3D9D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219950" y="1419225"/>
            <a:ext cx="92075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42" name="Rectangle 64">
            <a:extLst>
              <a:ext uri="{FF2B5EF4-FFF2-40B4-BE49-F238E27FC236}">
                <a16:creationId xmlns:a16="http://schemas.microsoft.com/office/drawing/2014/main" id="{FEC53AF9-003A-4C6B-BEF5-BB53718D53F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126288" y="1419225"/>
            <a:ext cx="93662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43" name="Rectangle 65">
            <a:extLst>
              <a:ext uri="{FF2B5EF4-FFF2-40B4-BE49-F238E27FC236}">
                <a16:creationId xmlns:a16="http://schemas.microsoft.com/office/drawing/2014/main" id="{D1400229-4044-4F35-BA89-CD289ABD244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035800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44" name="Rectangle 66">
            <a:extLst>
              <a:ext uri="{FF2B5EF4-FFF2-40B4-BE49-F238E27FC236}">
                <a16:creationId xmlns:a16="http://schemas.microsoft.com/office/drawing/2014/main" id="{FC5BE74D-3F62-490F-963E-0F1DE62E43D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850063" y="1419225"/>
            <a:ext cx="93662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" name="Slide Number Placeholder 102">
            <a:extLst>
              <a:ext uri="{FF2B5EF4-FFF2-40B4-BE49-F238E27FC236}">
                <a16:creationId xmlns:a16="http://schemas.microsoft.com/office/drawing/2014/main" id="{7319AA8E-A72A-4AB5-8027-9A55B5C36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3563" y="282575"/>
            <a:ext cx="698500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45F2291-A22D-4D4F-8D1E-F8E2EEB921E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grpSp>
        <p:nvGrpSpPr>
          <p:cNvPr id="1046" name="Group 2">
            <a:extLst>
              <a:ext uri="{FF2B5EF4-FFF2-40B4-BE49-F238E27FC236}">
                <a16:creationId xmlns:a16="http://schemas.microsoft.com/office/drawing/2014/main" id="{1965EAA1-71C0-4537-B66B-17D2C3E580D0}"/>
              </a:ext>
            </a:extLst>
          </p:cNvPr>
          <p:cNvGrpSpPr>
            <a:grpSpLocks/>
          </p:cNvGrpSpPr>
          <p:nvPr/>
        </p:nvGrpSpPr>
        <p:grpSpPr bwMode="auto">
          <a:xfrm>
            <a:off x="3692525" y="382588"/>
            <a:ext cx="1771650" cy="771525"/>
            <a:chOff x="3692160" y="382588"/>
            <a:chExt cx="1772379" cy="771001"/>
          </a:xfrm>
        </p:grpSpPr>
        <p:sp>
          <p:nvSpPr>
            <p:cNvPr id="1051" name="Rectangle 171">
              <a:extLst>
                <a:ext uri="{FF2B5EF4-FFF2-40B4-BE49-F238E27FC236}">
                  <a16:creationId xmlns:a16="http://schemas.microsoft.com/office/drawing/2014/main" id="{7E4DADC4-9FEC-424D-9C00-BB9087D7B44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78242" y="382588"/>
              <a:ext cx="400215" cy="3870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1052" name="Freeform 172">
              <a:extLst>
                <a:ext uri="{FF2B5EF4-FFF2-40B4-BE49-F238E27FC236}">
                  <a16:creationId xmlns:a16="http://schemas.microsoft.com/office/drawing/2014/main" id="{A5383F86-4985-430A-B96A-FCED2AC4492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378595" y="382588"/>
              <a:ext cx="399508" cy="386497"/>
            </a:xfrm>
            <a:custGeom>
              <a:avLst/>
              <a:gdLst>
                <a:gd name="T0" fmla="*/ 2147483646 w 401"/>
                <a:gd name="T1" fmla="*/ 2147483646 h 388"/>
                <a:gd name="T2" fmla="*/ 2147483646 w 401"/>
                <a:gd name="T3" fmla="*/ 2147483646 h 388"/>
                <a:gd name="T4" fmla="*/ 2147483646 w 401"/>
                <a:gd name="T5" fmla="*/ 2147483646 h 388"/>
                <a:gd name="T6" fmla="*/ 2147483646 w 401"/>
                <a:gd name="T7" fmla="*/ 2147483646 h 388"/>
                <a:gd name="T8" fmla="*/ 2147483646 w 401"/>
                <a:gd name="T9" fmla="*/ 0 h 388"/>
                <a:gd name="T10" fmla="*/ 2147483646 w 401"/>
                <a:gd name="T11" fmla="*/ 2147483646 h 388"/>
                <a:gd name="T12" fmla="*/ 2147483646 w 401"/>
                <a:gd name="T13" fmla="*/ 2147483646 h 388"/>
                <a:gd name="T14" fmla="*/ 2147483646 w 401"/>
                <a:gd name="T15" fmla="*/ 0 h 388"/>
                <a:gd name="T16" fmla="*/ 2147483646 w 401"/>
                <a:gd name="T17" fmla="*/ 2147483646 h 388"/>
                <a:gd name="T18" fmla="*/ 2147483646 w 401"/>
                <a:gd name="T19" fmla="*/ 2147483646 h 388"/>
                <a:gd name="T20" fmla="*/ 2147483646 w 401"/>
                <a:gd name="T21" fmla="*/ 2147483646 h 388"/>
                <a:gd name="T22" fmla="*/ 2147483646 w 401"/>
                <a:gd name="T23" fmla="*/ 2147483646 h 388"/>
                <a:gd name="T24" fmla="*/ 2147483646 w 401"/>
                <a:gd name="T25" fmla="*/ 2147483646 h 388"/>
                <a:gd name="T26" fmla="*/ 2147483646 w 401"/>
                <a:gd name="T27" fmla="*/ 2147483646 h 388"/>
                <a:gd name="T28" fmla="*/ 2147483646 w 401"/>
                <a:gd name="T29" fmla="*/ 2147483646 h 388"/>
                <a:gd name="T30" fmla="*/ 2147483646 w 401"/>
                <a:gd name="T31" fmla="*/ 2147483646 h 388"/>
                <a:gd name="T32" fmla="*/ 2147483646 w 401"/>
                <a:gd name="T33" fmla="*/ 2147483646 h 388"/>
                <a:gd name="T34" fmla="*/ 2147483646 w 401"/>
                <a:gd name="T35" fmla="*/ 2147483646 h 388"/>
                <a:gd name="T36" fmla="*/ 2147483646 w 401"/>
                <a:gd name="T37" fmla="*/ 2147483646 h 388"/>
                <a:gd name="T38" fmla="*/ 2147483646 w 401"/>
                <a:gd name="T39" fmla="*/ 2147483646 h 388"/>
                <a:gd name="T40" fmla="*/ 2147483646 w 401"/>
                <a:gd name="T41" fmla="*/ 2147483646 h 388"/>
                <a:gd name="T42" fmla="*/ 2147483646 w 401"/>
                <a:gd name="T43" fmla="*/ 2147483646 h 388"/>
                <a:gd name="T44" fmla="*/ 2147483646 w 401"/>
                <a:gd name="T45" fmla="*/ 2147483646 h 388"/>
                <a:gd name="T46" fmla="*/ 2147483646 w 401"/>
                <a:gd name="T47" fmla="*/ 2147483646 h 388"/>
                <a:gd name="T48" fmla="*/ 2147483646 w 401"/>
                <a:gd name="T49" fmla="*/ 2147483646 h 388"/>
                <a:gd name="T50" fmla="*/ 2147483646 w 401"/>
                <a:gd name="T51" fmla="*/ 2147483646 h 388"/>
                <a:gd name="T52" fmla="*/ 0 w 401"/>
                <a:gd name="T53" fmla="*/ 2147483646 h 388"/>
                <a:gd name="T54" fmla="*/ 2147483646 w 401"/>
                <a:gd name="T55" fmla="*/ 0 h 388"/>
                <a:gd name="T56" fmla="*/ 2147483646 w 401"/>
                <a:gd name="T57" fmla="*/ 2147483646 h 388"/>
                <a:gd name="T58" fmla="*/ 2147483646 w 401"/>
                <a:gd name="T59" fmla="*/ 2147483646 h 388"/>
                <a:gd name="T60" fmla="*/ 2147483646 w 401"/>
                <a:gd name="T61" fmla="*/ 2147483646 h 388"/>
                <a:gd name="T62" fmla="*/ 2147483646 w 401"/>
                <a:gd name="T63" fmla="*/ 2147483646 h 388"/>
                <a:gd name="T64" fmla="*/ 2147483646 w 401"/>
                <a:gd name="T65" fmla="*/ 2147483646 h 388"/>
                <a:gd name="T66" fmla="*/ 2147483646 w 401"/>
                <a:gd name="T67" fmla="*/ 2147483646 h 388"/>
                <a:gd name="T68" fmla="*/ 2147483646 w 401"/>
                <a:gd name="T69" fmla="*/ 2147483646 h 388"/>
                <a:gd name="T70" fmla="*/ 2147483646 w 401"/>
                <a:gd name="T71" fmla="*/ 2147483646 h 388"/>
                <a:gd name="T72" fmla="*/ 2147483646 w 401"/>
                <a:gd name="T73" fmla="*/ 2147483646 h 388"/>
                <a:gd name="T74" fmla="*/ 2147483646 w 401"/>
                <a:gd name="T75" fmla="*/ 2147483646 h 388"/>
                <a:gd name="T76" fmla="*/ 2147483646 w 401"/>
                <a:gd name="T77" fmla="*/ 2147483646 h 388"/>
                <a:gd name="T78" fmla="*/ 2147483646 w 401"/>
                <a:gd name="T79" fmla="*/ 2147483646 h 3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1" h="388">
                  <a:moveTo>
                    <a:pt x="351" y="388"/>
                  </a:moveTo>
                  <a:lnTo>
                    <a:pt x="285" y="388"/>
                  </a:lnTo>
                  <a:lnTo>
                    <a:pt x="322" y="366"/>
                  </a:lnTo>
                  <a:lnTo>
                    <a:pt x="297" y="324"/>
                  </a:lnTo>
                  <a:lnTo>
                    <a:pt x="346" y="294"/>
                  </a:lnTo>
                  <a:lnTo>
                    <a:pt x="378" y="347"/>
                  </a:lnTo>
                  <a:lnTo>
                    <a:pt x="340" y="370"/>
                  </a:lnTo>
                  <a:lnTo>
                    <a:pt x="351" y="388"/>
                  </a:lnTo>
                  <a:close/>
                  <a:moveTo>
                    <a:pt x="356" y="0"/>
                  </a:moveTo>
                  <a:lnTo>
                    <a:pt x="401" y="0"/>
                  </a:lnTo>
                  <a:lnTo>
                    <a:pt x="401" y="135"/>
                  </a:lnTo>
                  <a:lnTo>
                    <a:pt x="387" y="143"/>
                  </a:lnTo>
                  <a:lnTo>
                    <a:pt x="353" y="88"/>
                  </a:lnTo>
                  <a:lnTo>
                    <a:pt x="394" y="64"/>
                  </a:lnTo>
                  <a:lnTo>
                    <a:pt x="356" y="0"/>
                  </a:lnTo>
                  <a:close/>
                  <a:moveTo>
                    <a:pt x="338" y="0"/>
                  </a:moveTo>
                  <a:lnTo>
                    <a:pt x="374" y="59"/>
                  </a:lnTo>
                  <a:lnTo>
                    <a:pt x="333" y="83"/>
                  </a:lnTo>
                  <a:lnTo>
                    <a:pt x="382" y="164"/>
                  </a:lnTo>
                  <a:lnTo>
                    <a:pt x="401" y="152"/>
                  </a:lnTo>
                  <a:lnTo>
                    <a:pt x="401" y="388"/>
                  </a:lnTo>
                  <a:lnTo>
                    <a:pt x="369" y="388"/>
                  </a:lnTo>
                  <a:lnTo>
                    <a:pt x="362" y="376"/>
                  </a:lnTo>
                  <a:lnTo>
                    <a:pt x="399" y="353"/>
                  </a:lnTo>
                  <a:lnTo>
                    <a:pt x="351" y="274"/>
                  </a:lnTo>
                  <a:lnTo>
                    <a:pt x="276" y="319"/>
                  </a:lnTo>
                  <a:lnTo>
                    <a:pt x="301" y="360"/>
                  </a:lnTo>
                  <a:lnTo>
                    <a:pt x="254" y="388"/>
                  </a:lnTo>
                  <a:lnTo>
                    <a:pt x="234" y="388"/>
                  </a:lnTo>
                  <a:lnTo>
                    <a:pt x="227" y="374"/>
                  </a:lnTo>
                  <a:lnTo>
                    <a:pt x="258" y="355"/>
                  </a:lnTo>
                  <a:lnTo>
                    <a:pt x="230" y="311"/>
                  </a:lnTo>
                  <a:lnTo>
                    <a:pt x="201" y="330"/>
                  </a:lnTo>
                  <a:lnTo>
                    <a:pt x="189" y="311"/>
                  </a:lnTo>
                  <a:lnTo>
                    <a:pt x="220" y="293"/>
                  </a:lnTo>
                  <a:lnTo>
                    <a:pt x="195" y="250"/>
                  </a:lnTo>
                  <a:lnTo>
                    <a:pt x="164" y="268"/>
                  </a:lnTo>
                  <a:lnTo>
                    <a:pt x="151" y="247"/>
                  </a:lnTo>
                  <a:lnTo>
                    <a:pt x="210" y="211"/>
                  </a:lnTo>
                  <a:lnTo>
                    <a:pt x="235" y="253"/>
                  </a:lnTo>
                  <a:lnTo>
                    <a:pt x="312" y="206"/>
                  </a:lnTo>
                  <a:lnTo>
                    <a:pt x="263" y="125"/>
                  </a:lnTo>
                  <a:lnTo>
                    <a:pt x="226" y="148"/>
                  </a:lnTo>
                  <a:lnTo>
                    <a:pt x="190" y="89"/>
                  </a:lnTo>
                  <a:lnTo>
                    <a:pt x="209" y="77"/>
                  </a:lnTo>
                  <a:lnTo>
                    <a:pt x="229" y="109"/>
                  </a:lnTo>
                  <a:lnTo>
                    <a:pt x="273" y="83"/>
                  </a:lnTo>
                  <a:lnTo>
                    <a:pt x="253" y="51"/>
                  </a:lnTo>
                  <a:lnTo>
                    <a:pt x="273" y="39"/>
                  </a:lnTo>
                  <a:lnTo>
                    <a:pt x="292" y="71"/>
                  </a:lnTo>
                  <a:lnTo>
                    <a:pt x="337" y="45"/>
                  </a:lnTo>
                  <a:lnTo>
                    <a:pt x="316" y="13"/>
                  </a:lnTo>
                  <a:lnTo>
                    <a:pt x="338" y="0"/>
                  </a:lnTo>
                  <a:close/>
                  <a:moveTo>
                    <a:pt x="0" y="388"/>
                  </a:moveTo>
                  <a:lnTo>
                    <a:pt x="0" y="0"/>
                  </a:lnTo>
                  <a:lnTo>
                    <a:pt x="308" y="0"/>
                  </a:lnTo>
                  <a:lnTo>
                    <a:pt x="296" y="7"/>
                  </a:lnTo>
                  <a:lnTo>
                    <a:pt x="315" y="40"/>
                  </a:lnTo>
                  <a:lnTo>
                    <a:pt x="298" y="51"/>
                  </a:lnTo>
                  <a:lnTo>
                    <a:pt x="278" y="18"/>
                  </a:lnTo>
                  <a:lnTo>
                    <a:pt x="232" y="45"/>
                  </a:lnTo>
                  <a:lnTo>
                    <a:pt x="252" y="78"/>
                  </a:lnTo>
                  <a:lnTo>
                    <a:pt x="234" y="89"/>
                  </a:lnTo>
                  <a:lnTo>
                    <a:pt x="215" y="56"/>
                  </a:lnTo>
                  <a:lnTo>
                    <a:pt x="168" y="83"/>
                  </a:lnTo>
                  <a:lnTo>
                    <a:pt x="220" y="169"/>
                  </a:lnTo>
                  <a:lnTo>
                    <a:pt x="257" y="146"/>
                  </a:lnTo>
                  <a:lnTo>
                    <a:pt x="290" y="201"/>
                  </a:lnTo>
                  <a:lnTo>
                    <a:pt x="241" y="231"/>
                  </a:lnTo>
                  <a:lnTo>
                    <a:pt x="216" y="189"/>
                  </a:lnTo>
                  <a:lnTo>
                    <a:pt x="129" y="242"/>
                  </a:lnTo>
                  <a:lnTo>
                    <a:pt x="158" y="290"/>
                  </a:lnTo>
                  <a:lnTo>
                    <a:pt x="189" y="272"/>
                  </a:lnTo>
                  <a:lnTo>
                    <a:pt x="198" y="287"/>
                  </a:lnTo>
                  <a:lnTo>
                    <a:pt x="168" y="306"/>
                  </a:lnTo>
                  <a:lnTo>
                    <a:pt x="195" y="352"/>
                  </a:lnTo>
                  <a:lnTo>
                    <a:pt x="226" y="333"/>
                  </a:lnTo>
                  <a:lnTo>
                    <a:pt x="236" y="351"/>
                  </a:lnTo>
                  <a:lnTo>
                    <a:pt x="205" y="368"/>
                  </a:lnTo>
                  <a:lnTo>
                    <a:pt x="216" y="388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3" name="Freeform 173">
              <a:extLst>
                <a:ext uri="{FF2B5EF4-FFF2-40B4-BE49-F238E27FC236}">
                  <a16:creationId xmlns:a16="http://schemas.microsoft.com/office/drawing/2014/main" id="{D203072B-9AF6-416A-9907-907078C87E2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692160" y="894597"/>
              <a:ext cx="1772379" cy="258992"/>
            </a:xfrm>
            <a:custGeom>
              <a:avLst/>
              <a:gdLst>
                <a:gd name="T0" fmla="*/ 2147483646 w 1492"/>
                <a:gd name="T1" fmla="*/ 2147483646 h 218"/>
                <a:gd name="T2" fmla="*/ 2147483646 w 1492"/>
                <a:gd name="T3" fmla="*/ 2147483646 h 218"/>
                <a:gd name="T4" fmla="*/ 2147483646 w 1492"/>
                <a:gd name="T5" fmla="*/ 2147483646 h 218"/>
                <a:gd name="T6" fmla="*/ 2147483646 w 1492"/>
                <a:gd name="T7" fmla="*/ 2147483646 h 218"/>
                <a:gd name="T8" fmla="*/ 2147483646 w 1492"/>
                <a:gd name="T9" fmla="*/ 2147483646 h 218"/>
                <a:gd name="T10" fmla="*/ 2147483646 w 1492"/>
                <a:gd name="T11" fmla="*/ 2147483646 h 218"/>
                <a:gd name="T12" fmla="*/ 2147483646 w 1492"/>
                <a:gd name="T13" fmla="*/ 2147483646 h 218"/>
                <a:gd name="T14" fmla="*/ 2147483646 w 1492"/>
                <a:gd name="T15" fmla="*/ 2147483646 h 218"/>
                <a:gd name="T16" fmla="*/ 2147483646 w 1492"/>
                <a:gd name="T17" fmla="*/ 2147483646 h 218"/>
                <a:gd name="T18" fmla="*/ 2147483646 w 1492"/>
                <a:gd name="T19" fmla="*/ 2147483646 h 218"/>
                <a:gd name="T20" fmla="*/ 2147483646 w 1492"/>
                <a:gd name="T21" fmla="*/ 2147483646 h 218"/>
                <a:gd name="T22" fmla="*/ 2147483646 w 1492"/>
                <a:gd name="T23" fmla="*/ 2147483646 h 218"/>
                <a:gd name="T24" fmla="*/ 2147483646 w 1492"/>
                <a:gd name="T25" fmla="*/ 2147483646 h 218"/>
                <a:gd name="T26" fmla="*/ 2147483646 w 1492"/>
                <a:gd name="T27" fmla="*/ 2147483646 h 218"/>
                <a:gd name="T28" fmla="*/ 2147483646 w 1492"/>
                <a:gd name="T29" fmla="*/ 2147483646 h 218"/>
                <a:gd name="T30" fmla="*/ 2147483646 w 1492"/>
                <a:gd name="T31" fmla="*/ 2147483646 h 218"/>
                <a:gd name="T32" fmla="*/ 2147483646 w 1492"/>
                <a:gd name="T33" fmla="*/ 2147483646 h 218"/>
                <a:gd name="T34" fmla="*/ 2147483646 w 1492"/>
                <a:gd name="T35" fmla="*/ 2147483646 h 218"/>
                <a:gd name="T36" fmla="*/ 2147483646 w 1492"/>
                <a:gd name="T37" fmla="*/ 2147483646 h 218"/>
                <a:gd name="T38" fmla="*/ 2147483646 w 1492"/>
                <a:gd name="T39" fmla="*/ 2147483646 h 218"/>
                <a:gd name="T40" fmla="*/ 2147483646 w 1492"/>
                <a:gd name="T41" fmla="*/ 2147483646 h 218"/>
                <a:gd name="T42" fmla="*/ 2147483646 w 1492"/>
                <a:gd name="T43" fmla="*/ 2147483646 h 218"/>
                <a:gd name="T44" fmla="*/ 2147483646 w 1492"/>
                <a:gd name="T45" fmla="*/ 2147483646 h 218"/>
                <a:gd name="T46" fmla="*/ 2147483646 w 1492"/>
                <a:gd name="T47" fmla="*/ 2147483646 h 218"/>
                <a:gd name="T48" fmla="*/ 2147483646 w 1492"/>
                <a:gd name="T49" fmla="*/ 2147483646 h 218"/>
                <a:gd name="T50" fmla="*/ 2147483646 w 1492"/>
                <a:gd name="T51" fmla="*/ 2147483646 h 218"/>
                <a:gd name="T52" fmla="*/ 2147483646 w 1492"/>
                <a:gd name="T53" fmla="*/ 2147483646 h 218"/>
                <a:gd name="T54" fmla="*/ 2147483646 w 1492"/>
                <a:gd name="T55" fmla="*/ 2147483646 h 218"/>
                <a:gd name="T56" fmla="*/ 2147483646 w 1492"/>
                <a:gd name="T57" fmla="*/ 2147483646 h 218"/>
                <a:gd name="T58" fmla="*/ 2147483646 w 1492"/>
                <a:gd name="T59" fmla="*/ 2147483646 h 218"/>
                <a:gd name="T60" fmla="*/ 2147483646 w 1492"/>
                <a:gd name="T61" fmla="*/ 2147483646 h 218"/>
                <a:gd name="T62" fmla="*/ 2147483646 w 1492"/>
                <a:gd name="T63" fmla="*/ 2147483646 h 218"/>
                <a:gd name="T64" fmla="*/ 2147483646 w 1492"/>
                <a:gd name="T65" fmla="*/ 2147483646 h 218"/>
                <a:gd name="T66" fmla="*/ 2147483646 w 1492"/>
                <a:gd name="T67" fmla="*/ 2147483646 h 218"/>
                <a:gd name="T68" fmla="*/ 2147483646 w 1492"/>
                <a:gd name="T69" fmla="*/ 2147483646 h 218"/>
                <a:gd name="T70" fmla="*/ 2147483646 w 1492"/>
                <a:gd name="T71" fmla="*/ 2147483646 h 218"/>
                <a:gd name="T72" fmla="*/ 2147483646 w 1492"/>
                <a:gd name="T73" fmla="*/ 0 h 218"/>
                <a:gd name="T74" fmla="*/ 2147483646 w 1492"/>
                <a:gd name="T75" fmla="*/ 2147483646 h 218"/>
                <a:gd name="T76" fmla="*/ 2147483646 w 1492"/>
                <a:gd name="T77" fmla="*/ 2147483646 h 218"/>
                <a:gd name="T78" fmla="*/ 2147483646 w 1492"/>
                <a:gd name="T79" fmla="*/ 2147483646 h 218"/>
                <a:gd name="T80" fmla="*/ 2147483646 w 1492"/>
                <a:gd name="T81" fmla="*/ 2147483646 h 218"/>
                <a:gd name="T82" fmla="*/ 2147483646 w 1492"/>
                <a:gd name="T83" fmla="*/ 2147483646 h 218"/>
                <a:gd name="T84" fmla="*/ 2147483646 w 1492"/>
                <a:gd name="T85" fmla="*/ 2147483646 h 218"/>
                <a:gd name="T86" fmla="*/ 2147483646 w 1492"/>
                <a:gd name="T87" fmla="*/ 2147483646 h 218"/>
                <a:gd name="T88" fmla="*/ 2147483646 w 1492"/>
                <a:gd name="T89" fmla="*/ 2147483646 h 218"/>
                <a:gd name="T90" fmla="*/ 2147483646 w 1492"/>
                <a:gd name="T91" fmla="*/ 2147483646 h 218"/>
                <a:gd name="T92" fmla="*/ 2147483646 w 1492"/>
                <a:gd name="T93" fmla="*/ 2147483646 h 218"/>
                <a:gd name="T94" fmla="*/ 2147483646 w 1492"/>
                <a:gd name="T95" fmla="*/ 2147483646 h 218"/>
                <a:gd name="T96" fmla="*/ 2147483646 w 1492"/>
                <a:gd name="T97" fmla="*/ 2147483646 h 218"/>
                <a:gd name="T98" fmla="*/ 2147483646 w 1492"/>
                <a:gd name="T99" fmla="*/ 2147483646 h 218"/>
                <a:gd name="T100" fmla="*/ 2147483646 w 1492"/>
                <a:gd name="T101" fmla="*/ 2147483646 h 218"/>
                <a:gd name="T102" fmla="*/ 2147483646 w 1492"/>
                <a:gd name="T103" fmla="*/ 2147483646 h 218"/>
                <a:gd name="T104" fmla="*/ 2147483646 w 1492"/>
                <a:gd name="T105" fmla="*/ 2147483646 h 218"/>
                <a:gd name="T106" fmla="*/ 2147483646 w 1492"/>
                <a:gd name="T107" fmla="*/ 2147483646 h 218"/>
                <a:gd name="T108" fmla="*/ 2147483646 w 1492"/>
                <a:gd name="T109" fmla="*/ 2147483646 h 218"/>
                <a:gd name="T110" fmla="*/ 2147483646 w 1492"/>
                <a:gd name="T111" fmla="*/ 2147483646 h 218"/>
                <a:gd name="T112" fmla="*/ 2147483646 w 1492"/>
                <a:gd name="T113" fmla="*/ 2147483646 h 218"/>
                <a:gd name="T114" fmla="*/ 2147483646 w 1492"/>
                <a:gd name="T115" fmla="*/ 2147483646 h 218"/>
                <a:gd name="T116" fmla="*/ 2147483646 w 1492"/>
                <a:gd name="T117" fmla="*/ 2147483646 h 218"/>
                <a:gd name="T118" fmla="*/ 2147483646 w 1492"/>
                <a:gd name="T119" fmla="*/ 2147483646 h 218"/>
                <a:gd name="T120" fmla="*/ 2147483646 w 1492"/>
                <a:gd name="T121" fmla="*/ 2147483646 h 218"/>
                <a:gd name="T122" fmla="*/ 2147483646 w 1492"/>
                <a:gd name="T123" fmla="*/ 2147483646 h 2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92" h="218">
                  <a:moveTo>
                    <a:pt x="1168" y="163"/>
                  </a:moveTo>
                  <a:cubicBezTo>
                    <a:pt x="1168" y="193"/>
                    <a:pt x="1168" y="193"/>
                    <a:pt x="1168" y="193"/>
                  </a:cubicBezTo>
                  <a:cubicBezTo>
                    <a:pt x="1168" y="211"/>
                    <a:pt x="1156" y="218"/>
                    <a:pt x="1145" y="218"/>
                  </a:cubicBezTo>
                  <a:cubicBezTo>
                    <a:pt x="1133" y="218"/>
                    <a:pt x="1122" y="210"/>
                    <a:pt x="1122" y="194"/>
                  </a:cubicBezTo>
                  <a:cubicBezTo>
                    <a:pt x="1122" y="163"/>
                    <a:pt x="1122" y="163"/>
                    <a:pt x="1122" y="163"/>
                  </a:cubicBezTo>
                  <a:cubicBezTo>
                    <a:pt x="1128" y="163"/>
                    <a:pt x="1128" y="163"/>
                    <a:pt x="1128" y="163"/>
                  </a:cubicBezTo>
                  <a:cubicBezTo>
                    <a:pt x="1128" y="194"/>
                    <a:pt x="1128" y="194"/>
                    <a:pt x="1128" y="194"/>
                  </a:cubicBezTo>
                  <a:cubicBezTo>
                    <a:pt x="1128" y="207"/>
                    <a:pt x="1136" y="213"/>
                    <a:pt x="1145" y="213"/>
                  </a:cubicBezTo>
                  <a:cubicBezTo>
                    <a:pt x="1154" y="213"/>
                    <a:pt x="1162" y="207"/>
                    <a:pt x="1162" y="193"/>
                  </a:cubicBezTo>
                  <a:cubicBezTo>
                    <a:pt x="1162" y="163"/>
                    <a:pt x="1162" y="163"/>
                    <a:pt x="1162" y="163"/>
                  </a:cubicBezTo>
                  <a:lnTo>
                    <a:pt x="1168" y="163"/>
                  </a:lnTo>
                  <a:close/>
                  <a:moveTo>
                    <a:pt x="1083" y="212"/>
                  </a:moveTo>
                  <a:cubicBezTo>
                    <a:pt x="1109" y="212"/>
                    <a:pt x="1109" y="212"/>
                    <a:pt x="1109" y="212"/>
                  </a:cubicBezTo>
                  <a:cubicBezTo>
                    <a:pt x="1109" y="218"/>
                    <a:pt x="1109" y="218"/>
                    <a:pt x="1109" y="218"/>
                  </a:cubicBezTo>
                  <a:cubicBezTo>
                    <a:pt x="1077" y="218"/>
                    <a:pt x="1077" y="218"/>
                    <a:pt x="1077" y="218"/>
                  </a:cubicBezTo>
                  <a:cubicBezTo>
                    <a:pt x="1077" y="163"/>
                    <a:pt x="1077" y="163"/>
                    <a:pt x="1077" y="163"/>
                  </a:cubicBezTo>
                  <a:cubicBezTo>
                    <a:pt x="1083" y="163"/>
                    <a:pt x="1083" y="163"/>
                    <a:pt x="1083" y="163"/>
                  </a:cubicBezTo>
                  <a:lnTo>
                    <a:pt x="1083" y="212"/>
                  </a:lnTo>
                  <a:close/>
                  <a:moveTo>
                    <a:pt x="1057" y="163"/>
                  </a:moveTo>
                  <a:cubicBezTo>
                    <a:pt x="1057" y="193"/>
                    <a:pt x="1057" y="193"/>
                    <a:pt x="1057" y="193"/>
                  </a:cubicBezTo>
                  <a:cubicBezTo>
                    <a:pt x="1057" y="211"/>
                    <a:pt x="1046" y="218"/>
                    <a:pt x="1034" y="218"/>
                  </a:cubicBezTo>
                  <a:cubicBezTo>
                    <a:pt x="1022" y="218"/>
                    <a:pt x="1012" y="210"/>
                    <a:pt x="1012" y="194"/>
                  </a:cubicBezTo>
                  <a:cubicBezTo>
                    <a:pt x="1012" y="163"/>
                    <a:pt x="1012" y="163"/>
                    <a:pt x="1012" y="163"/>
                  </a:cubicBezTo>
                  <a:cubicBezTo>
                    <a:pt x="1018" y="163"/>
                    <a:pt x="1018" y="163"/>
                    <a:pt x="1018" y="163"/>
                  </a:cubicBezTo>
                  <a:cubicBezTo>
                    <a:pt x="1018" y="194"/>
                    <a:pt x="1018" y="194"/>
                    <a:pt x="1018" y="194"/>
                  </a:cubicBezTo>
                  <a:cubicBezTo>
                    <a:pt x="1018" y="207"/>
                    <a:pt x="1026" y="213"/>
                    <a:pt x="1034" y="213"/>
                  </a:cubicBezTo>
                  <a:cubicBezTo>
                    <a:pt x="1043" y="213"/>
                    <a:pt x="1051" y="207"/>
                    <a:pt x="1051" y="193"/>
                  </a:cubicBezTo>
                  <a:cubicBezTo>
                    <a:pt x="1051" y="163"/>
                    <a:pt x="1051" y="163"/>
                    <a:pt x="1051" y="163"/>
                  </a:cubicBezTo>
                  <a:lnTo>
                    <a:pt x="1057" y="163"/>
                  </a:lnTo>
                  <a:close/>
                  <a:moveTo>
                    <a:pt x="966" y="169"/>
                  </a:moveTo>
                  <a:cubicBezTo>
                    <a:pt x="953" y="169"/>
                    <a:pt x="943" y="178"/>
                    <a:pt x="943" y="191"/>
                  </a:cubicBezTo>
                  <a:cubicBezTo>
                    <a:pt x="943" y="203"/>
                    <a:pt x="953" y="213"/>
                    <a:pt x="966" y="213"/>
                  </a:cubicBezTo>
                  <a:cubicBezTo>
                    <a:pt x="978" y="213"/>
                    <a:pt x="988" y="203"/>
                    <a:pt x="988" y="191"/>
                  </a:cubicBezTo>
                  <a:cubicBezTo>
                    <a:pt x="988" y="178"/>
                    <a:pt x="978" y="169"/>
                    <a:pt x="966" y="169"/>
                  </a:cubicBezTo>
                  <a:close/>
                  <a:moveTo>
                    <a:pt x="966" y="218"/>
                  </a:moveTo>
                  <a:cubicBezTo>
                    <a:pt x="950" y="218"/>
                    <a:pt x="937" y="206"/>
                    <a:pt x="937" y="191"/>
                  </a:cubicBezTo>
                  <a:cubicBezTo>
                    <a:pt x="937" y="175"/>
                    <a:pt x="950" y="163"/>
                    <a:pt x="966" y="163"/>
                  </a:cubicBezTo>
                  <a:cubicBezTo>
                    <a:pt x="982" y="163"/>
                    <a:pt x="994" y="175"/>
                    <a:pt x="994" y="191"/>
                  </a:cubicBezTo>
                  <a:cubicBezTo>
                    <a:pt x="994" y="206"/>
                    <a:pt x="982" y="218"/>
                    <a:pt x="966" y="218"/>
                  </a:cubicBezTo>
                  <a:close/>
                  <a:moveTo>
                    <a:pt x="910" y="170"/>
                  </a:moveTo>
                  <a:cubicBezTo>
                    <a:pt x="906" y="169"/>
                    <a:pt x="905" y="168"/>
                    <a:pt x="903" y="168"/>
                  </a:cubicBezTo>
                  <a:cubicBezTo>
                    <a:pt x="898" y="168"/>
                    <a:pt x="896" y="171"/>
                    <a:pt x="896" y="178"/>
                  </a:cubicBezTo>
                  <a:cubicBezTo>
                    <a:pt x="896" y="181"/>
                    <a:pt x="896" y="181"/>
                    <a:pt x="896" y="181"/>
                  </a:cubicBezTo>
                  <a:cubicBezTo>
                    <a:pt x="902" y="181"/>
                    <a:pt x="902" y="181"/>
                    <a:pt x="902" y="181"/>
                  </a:cubicBezTo>
                  <a:cubicBezTo>
                    <a:pt x="902" y="186"/>
                    <a:pt x="902" y="186"/>
                    <a:pt x="902" y="186"/>
                  </a:cubicBezTo>
                  <a:cubicBezTo>
                    <a:pt x="896" y="186"/>
                    <a:pt x="896" y="186"/>
                    <a:pt x="896" y="186"/>
                  </a:cubicBezTo>
                  <a:cubicBezTo>
                    <a:pt x="896" y="218"/>
                    <a:pt x="896" y="218"/>
                    <a:pt x="896" y="218"/>
                  </a:cubicBezTo>
                  <a:cubicBezTo>
                    <a:pt x="890" y="218"/>
                    <a:pt x="890" y="218"/>
                    <a:pt x="890" y="218"/>
                  </a:cubicBezTo>
                  <a:cubicBezTo>
                    <a:pt x="890" y="186"/>
                    <a:pt x="890" y="186"/>
                    <a:pt x="890" y="186"/>
                  </a:cubicBezTo>
                  <a:cubicBezTo>
                    <a:pt x="884" y="186"/>
                    <a:pt x="884" y="186"/>
                    <a:pt x="884" y="186"/>
                  </a:cubicBezTo>
                  <a:cubicBezTo>
                    <a:pt x="884" y="181"/>
                    <a:pt x="884" y="181"/>
                    <a:pt x="884" y="181"/>
                  </a:cubicBezTo>
                  <a:cubicBezTo>
                    <a:pt x="890" y="181"/>
                    <a:pt x="890" y="181"/>
                    <a:pt x="890" y="181"/>
                  </a:cubicBezTo>
                  <a:cubicBezTo>
                    <a:pt x="890" y="177"/>
                    <a:pt x="890" y="177"/>
                    <a:pt x="890" y="177"/>
                  </a:cubicBezTo>
                  <a:cubicBezTo>
                    <a:pt x="890" y="167"/>
                    <a:pt x="897" y="163"/>
                    <a:pt x="903" y="163"/>
                  </a:cubicBezTo>
                  <a:cubicBezTo>
                    <a:pt x="905" y="163"/>
                    <a:pt x="907" y="163"/>
                    <a:pt x="910" y="164"/>
                  </a:cubicBezTo>
                  <a:lnTo>
                    <a:pt x="910" y="170"/>
                  </a:lnTo>
                  <a:close/>
                  <a:moveTo>
                    <a:pt x="852" y="186"/>
                  </a:moveTo>
                  <a:cubicBezTo>
                    <a:pt x="845" y="186"/>
                    <a:pt x="840" y="192"/>
                    <a:pt x="840" y="200"/>
                  </a:cubicBezTo>
                  <a:cubicBezTo>
                    <a:pt x="840" y="207"/>
                    <a:pt x="845" y="213"/>
                    <a:pt x="852" y="213"/>
                  </a:cubicBezTo>
                  <a:cubicBezTo>
                    <a:pt x="859" y="213"/>
                    <a:pt x="865" y="207"/>
                    <a:pt x="865" y="200"/>
                  </a:cubicBezTo>
                  <a:cubicBezTo>
                    <a:pt x="865" y="192"/>
                    <a:pt x="859" y="186"/>
                    <a:pt x="852" y="186"/>
                  </a:cubicBezTo>
                  <a:close/>
                  <a:moveTo>
                    <a:pt x="852" y="218"/>
                  </a:moveTo>
                  <a:cubicBezTo>
                    <a:pt x="842" y="218"/>
                    <a:pt x="834" y="210"/>
                    <a:pt x="834" y="200"/>
                  </a:cubicBezTo>
                  <a:cubicBezTo>
                    <a:pt x="834" y="189"/>
                    <a:pt x="842" y="181"/>
                    <a:pt x="852" y="181"/>
                  </a:cubicBezTo>
                  <a:cubicBezTo>
                    <a:pt x="863" y="181"/>
                    <a:pt x="871" y="189"/>
                    <a:pt x="871" y="200"/>
                  </a:cubicBezTo>
                  <a:cubicBezTo>
                    <a:pt x="871" y="210"/>
                    <a:pt x="863" y="218"/>
                    <a:pt x="852" y="218"/>
                  </a:cubicBezTo>
                  <a:close/>
                  <a:moveTo>
                    <a:pt x="788" y="189"/>
                  </a:moveTo>
                  <a:cubicBezTo>
                    <a:pt x="788" y="218"/>
                    <a:pt x="788" y="218"/>
                    <a:pt x="788" y="218"/>
                  </a:cubicBezTo>
                  <a:cubicBezTo>
                    <a:pt x="782" y="218"/>
                    <a:pt x="782" y="218"/>
                    <a:pt x="782" y="218"/>
                  </a:cubicBezTo>
                  <a:cubicBezTo>
                    <a:pt x="782" y="189"/>
                    <a:pt x="782" y="189"/>
                    <a:pt x="782" y="189"/>
                  </a:cubicBezTo>
                  <a:cubicBezTo>
                    <a:pt x="760" y="163"/>
                    <a:pt x="760" y="163"/>
                    <a:pt x="760" y="163"/>
                  </a:cubicBezTo>
                  <a:cubicBezTo>
                    <a:pt x="768" y="163"/>
                    <a:pt x="768" y="163"/>
                    <a:pt x="768" y="163"/>
                  </a:cubicBezTo>
                  <a:cubicBezTo>
                    <a:pt x="785" y="184"/>
                    <a:pt x="785" y="184"/>
                    <a:pt x="785" y="184"/>
                  </a:cubicBezTo>
                  <a:cubicBezTo>
                    <a:pt x="802" y="163"/>
                    <a:pt x="802" y="163"/>
                    <a:pt x="802" y="163"/>
                  </a:cubicBezTo>
                  <a:cubicBezTo>
                    <a:pt x="809" y="163"/>
                    <a:pt x="809" y="163"/>
                    <a:pt x="809" y="163"/>
                  </a:cubicBezTo>
                  <a:lnTo>
                    <a:pt x="788" y="189"/>
                  </a:lnTo>
                  <a:close/>
                  <a:moveTo>
                    <a:pt x="753" y="169"/>
                  </a:moveTo>
                  <a:cubicBezTo>
                    <a:pt x="733" y="169"/>
                    <a:pt x="733" y="169"/>
                    <a:pt x="733" y="169"/>
                  </a:cubicBezTo>
                  <a:cubicBezTo>
                    <a:pt x="733" y="218"/>
                    <a:pt x="733" y="218"/>
                    <a:pt x="733" y="218"/>
                  </a:cubicBezTo>
                  <a:cubicBezTo>
                    <a:pt x="727" y="218"/>
                    <a:pt x="727" y="218"/>
                    <a:pt x="727" y="218"/>
                  </a:cubicBezTo>
                  <a:cubicBezTo>
                    <a:pt x="727" y="169"/>
                    <a:pt x="727" y="169"/>
                    <a:pt x="727" y="169"/>
                  </a:cubicBezTo>
                  <a:cubicBezTo>
                    <a:pt x="707" y="169"/>
                    <a:pt x="707" y="169"/>
                    <a:pt x="707" y="169"/>
                  </a:cubicBezTo>
                  <a:cubicBezTo>
                    <a:pt x="707" y="163"/>
                    <a:pt x="707" y="163"/>
                    <a:pt x="707" y="163"/>
                  </a:cubicBezTo>
                  <a:cubicBezTo>
                    <a:pt x="753" y="163"/>
                    <a:pt x="753" y="163"/>
                    <a:pt x="753" y="163"/>
                  </a:cubicBezTo>
                  <a:lnTo>
                    <a:pt x="753" y="169"/>
                  </a:lnTo>
                  <a:close/>
                  <a:moveTo>
                    <a:pt x="693" y="218"/>
                  </a:moveTo>
                  <a:cubicBezTo>
                    <a:pt x="687" y="218"/>
                    <a:pt x="687" y="218"/>
                    <a:pt x="687" y="218"/>
                  </a:cubicBezTo>
                  <a:cubicBezTo>
                    <a:pt x="687" y="163"/>
                    <a:pt x="687" y="163"/>
                    <a:pt x="687" y="163"/>
                  </a:cubicBezTo>
                  <a:cubicBezTo>
                    <a:pt x="693" y="163"/>
                    <a:pt x="693" y="163"/>
                    <a:pt x="693" y="163"/>
                  </a:cubicBezTo>
                  <a:lnTo>
                    <a:pt x="693" y="218"/>
                  </a:lnTo>
                  <a:close/>
                  <a:moveTo>
                    <a:pt x="667" y="173"/>
                  </a:moveTo>
                  <a:cubicBezTo>
                    <a:pt x="666" y="172"/>
                    <a:pt x="666" y="172"/>
                    <a:pt x="666" y="172"/>
                  </a:cubicBezTo>
                  <a:cubicBezTo>
                    <a:pt x="660" y="169"/>
                    <a:pt x="658" y="169"/>
                    <a:pt x="654" y="169"/>
                  </a:cubicBezTo>
                  <a:cubicBezTo>
                    <a:pt x="649" y="169"/>
                    <a:pt x="644" y="172"/>
                    <a:pt x="644" y="177"/>
                  </a:cubicBezTo>
                  <a:cubicBezTo>
                    <a:pt x="644" y="181"/>
                    <a:pt x="646" y="182"/>
                    <a:pt x="648" y="184"/>
                  </a:cubicBezTo>
                  <a:cubicBezTo>
                    <a:pt x="649" y="185"/>
                    <a:pt x="650" y="185"/>
                    <a:pt x="652" y="186"/>
                  </a:cubicBezTo>
                  <a:cubicBezTo>
                    <a:pt x="653" y="187"/>
                    <a:pt x="655" y="187"/>
                    <a:pt x="656" y="188"/>
                  </a:cubicBezTo>
                  <a:cubicBezTo>
                    <a:pt x="662" y="190"/>
                    <a:pt x="669" y="193"/>
                    <a:pt x="669" y="203"/>
                  </a:cubicBezTo>
                  <a:cubicBezTo>
                    <a:pt x="669" y="212"/>
                    <a:pt x="662" y="218"/>
                    <a:pt x="653" y="218"/>
                  </a:cubicBezTo>
                  <a:cubicBezTo>
                    <a:pt x="649" y="218"/>
                    <a:pt x="644" y="217"/>
                    <a:pt x="639" y="214"/>
                  </a:cubicBezTo>
                  <a:cubicBezTo>
                    <a:pt x="639" y="206"/>
                    <a:pt x="639" y="206"/>
                    <a:pt x="639" y="206"/>
                  </a:cubicBezTo>
                  <a:cubicBezTo>
                    <a:pt x="640" y="207"/>
                    <a:pt x="640" y="207"/>
                    <a:pt x="640" y="207"/>
                  </a:cubicBezTo>
                  <a:cubicBezTo>
                    <a:pt x="646" y="211"/>
                    <a:pt x="649" y="213"/>
                    <a:pt x="653" y="213"/>
                  </a:cubicBezTo>
                  <a:cubicBezTo>
                    <a:pt x="659" y="213"/>
                    <a:pt x="663" y="208"/>
                    <a:pt x="663" y="203"/>
                  </a:cubicBezTo>
                  <a:cubicBezTo>
                    <a:pt x="663" y="200"/>
                    <a:pt x="661" y="198"/>
                    <a:pt x="659" y="196"/>
                  </a:cubicBezTo>
                  <a:cubicBezTo>
                    <a:pt x="658" y="195"/>
                    <a:pt x="657" y="195"/>
                    <a:pt x="656" y="194"/>
                  </a:cubicBezTo>
                  <a:cubicBezTo>
                    <a:pt x="654" y="193"/>
                    <a:pt x="653" y="193"/>
                    <a:pt x="651" y="192"/>
                  </a:cubicBezTo>
                  <a:cubicBezTo>
                    <a:pt x="645" y="190"/>
                    <a:pt x="638" y="187"/>
                    <a:pt x="638" y="178"/>
                  </a:cubicBezTo>
                  <a:cubicBezTo>
                    <a:pt x="638" y="169"/>
                    <a:pt x="645" y="163"/>
                    <a:pt x="654" y="163"/>
                  </a:cubicBezTo>
                  <a:cubicBezTo>
                    <a:pt x="658" y="163"/>
                    <a:pt x="662" y="164"/>
                    <a:pt x="667" y="166"/>
                  </a:cubicBezTo>
                  <a:lnTo>
                    <a:pt x="667" y="173"/>
                  </a:lnTo>
                  <a:close/>
                  <a:moveTo>
                    <a:pt x="592" y="187"/>
                  </a:moveTo>
                  <a:cubicBezTo>
                    <a:pt x="600" y="187"/>
                    <a:pt x="600" y="187"/>
                    <a:pt x="600" y="187"/>
                  </a:cubicBezTo>
                  <a:cubicBezTo>
                    <a:pt x="608" y="187"/>
                    <a:pt x="612" y="184"/>
                    <a:pt x="612" y="178"/>
                  </a:cubicBezTo>
                  <a:cubicBezTo>
                    <a:pt x="612" y="173"/>
                    <a:pt x="609" y="169"/>
                    <a:pt x="599" y="169"/>
                  </a:cubicBezTo>
                  <a:cubicBezTo>
                    <a:pt x="592" y="169"/>
                    <a:pt x="592" y="169"/>
                    <a:pt x="592" y="169"/>
                  </a:cubicBezTo>
                  <a:lnTo>
                    <a:pt x="592" y="187"/>
                  </a:lnTo>
                  <a:close/>
                  <a:moveTo>
                    <a:pt x="600" y="163"/>
                  </a:moveTo>
                  <a:cubicBezTo>
                    <a:pt x="614" y="163"/>
                    <a:pt x="619" y="170"/>
                    <a:pt x="619" y="178"/>
                  </a:cubicBezTo>
                  <a:cubicBezTo>
                    <a:pt x="619" y="184"/>
                    <a:pt x="616" y="188"/>
                    <a:pt x="610" y="191"/>
                  </a:cubicBezTo>
                  <a:cubicBezTo>
                    <a:pt x="612" y="193"/>
                    <a:pt x="614" y="195"/>
                    <a:pt x="615" y="198"/>
                  </a:cubicBezTo>
                  <a:cubicBezTo>
                    <a:pt x="628" y="218"/>
                    <a:pt x="628" y="218"/>
                    <a:pt x="628" y="218"/>
                  </a:cubicBezTo>
                  <a:cubicBezTo>
                    <a:pt x="621" y="218"/>
                    <a:pt x="621" y="218"/>
                    <a:pt x="621" y="218"/>
                  </a:cubicBezTo>
                  <a:cubicBezTo>
                    <a:pt x="612" y="203"/>
                    <a:pt x="612" y="203"/>
                    <a:pt x="612" y="203"/>
                  </a:cubicBezTo>
                  <a:cubicBezTo>
                    <a:pt x="606" y="193"/>
                    <a:pt x="604" y="193"/>
                    <a:pt x="598" y="193"/>
                  </a:cubicBezTo>
                  <a:cubicBezTo>
                    <a:pt x="592" y="193"/>
                    <a:pt x="592" y="193"/>
                    <a:pt x="592" y="193"/>
                  </a:cubicBezTo>
                  <a:cubicBezTo>
                    <a:pt x="592" y="218"/>
                    <a:pt x="592" y="218"/>
                    <a:pt x="592" y="218"/>
                  </a:cubicBezTo>
                  <a:cubicBezTo>
                    <a:pt x="586" y="218"/>
                    <a:pt x="586" y="218"/>
                    <a:pt x="586" y="218"/>
                  </a:cubicBezTo>
                  <a:cubicBezTo>
                    <a:pt x="586" y="163"/>
                    <a:pt x="586" y="163"/>
                    <a:pt x="586" y="163"/>
                  </a:cubicBezTo>
                  <a:lnTo>
                    <a:pt x="600" y="163"/>
                  </a:lnTo>
                  <a:close/>
                  <a:moveTo>
                    <a:pt x="568" y="169"/>
                  </a:moveTo>
                  <a:cubicBezTo>
                    <a:pt x="544" y="169"/>
                    <a:pt x="544" y="169"/>
                    <a:pt x="544" y="169"/>
                  </a:cubicBezTo>
                  <a:cubicBezTo>
                    <a:pt x="544" y="188"/>
                    <a:pt x="544" y="188"/>
                    <a:pt x="544" y="188"/>
                  </a:cubicBezTo>
                  <a:cubicBezTo>
                    <a:pt x="568" y="188"/>
                    <a:pt x="568" y="188"/>
                    <a:pt x="568" y="188"/>
                  </a:cubicBezTo>
                  <a:cubicBezTo>
                    <a:pt x="568" y="193"/>
                    <a:pt x="568" y="193"/>
                    <a:pt x="568" y="193"/>
                  </a:cubicBezTo>
                  <a:cubicBezTo>
                    <a:pt x="544" y="193"/>
                    <a:pt x="544" y="193"/>
                    <a:pt x="544" y="193"/>
                  </a:cubicBezTo>
                  <a:cubicBezTo>
                    <a:pt x="544" y="212"/>
                    <a:pt x="544" y="212"/>
                    <a:pt x="544" y="212"/>
                  </a:cubicBezTo>
                  <a:cubicBezTo>
                    <a:pt x="569" y="212"/>
                    <a:pt x="569" y="212"/>
                    <a:pt x="569" y="212"/>
                  </a:cubicBezTo>
                  <a:cubicBezTo>
                    <a:pt x="569" y="218"/>
                    <a:pt x="569" y="218"/>
                    <a:pt x="569" y="218"/>
                  </a:cubicBezTo>
                  <a:cubicBezTo>
                    <a:pt x="538" y="218"/>
                    <a:pt x="538" y="218"/>
                    <a:pt x="538" y="218"/>
                  </a:cubicBezTo>
                  <a:cubicBezTo>
                    <a:pt x="538" y="163"/>
                    <a:pt x="538" y="163"/>
                    <a:pt x="538" y="163"/>
                  </a:cubicBezTo>
                  <a:cubicBezTo>
                    <a:pt x="568" y="163"/>
                    <a:pt x="568" y="163"/>
                    <a:pt x="568" y="163"/>
                  </a:cubicBezTo>
                  <a:lnTo>
                    <a:pt x="568" y="169"/>
                  </a:lnTo>
                  <a:close/>
                  <a:moveTo>
                    <a:pt x="502" y="218"/>
                  </a:moveTo>
                  <a:cubicBezTo>
                    <a:pt x="499" y="218"/>
                    <a:pt x="499" y="218"/>
                    <a:pt x="499" y="218"/>
                  </a:cubicBezTo>
                  <a:cubicBezTo>
                    <a:pt x="476" y="163"/>
                    <a:pt x="476" y="163"/>
                    <a:pt x="476" y="163"/>
                  </a:cubicBezTo>
                  <a:cubicBezTo>
                    <a:pt x="483" y="163"/>
                    <a:pt x="483" y="163"/>
                    <a:pt x="483" y="163"/>
                  </a:cubicBezTo>
                  <a:cubicBezTo>
                    <a:pt x="501" y="206"/>
                    <a:pt x="501" y="206"/>
                    <a:pt x="501" y="206"/>
                  </a:cubicBezTo>
                  <a:cubicBezTo>
                    <a:pt x="518" y="163"/>
                    <a:pt x="518" y="163"/>
                    <a:pt x="518" y="163"/>
                  </a:cubicBezTo>
                  <a:cubicBezTo>
                    <a:pt x="525" y="163"/>
                    <a:pt x="525" y="163"/>
                    <a:pt x="525" y="163"/>
                  </a:cubicBezTo>
                  <a:lnTo>
                    <a:pt x="502" y="218"/>
                  </a:lnTo>
                  <a:close/>
                  <a:moveTo>
                    <a:pt x="463" y="218"/>
                  </a:moveTo>
                  <a:cubicBezTo>
                    <a:pt x="457" y="218"/>
                    <a:pt x="457" y="218"/>
                    <a:pt x="457" y="218"/>
                  </a:cubicBezTo>
                  <a:cubicBezTo>
                    <a:pt x="457" y="163"/>
                    <a:pt x="457" y="163"/>
                    <a:pt x="457" y="163"/>
                  </a:cubicBezTo>
                  <a:cubicBezTo>
                    <a:pt x="463" y="163"/>
                    <a:pt x="463" y="163"/>
                    <a:pt x="463" y="163"/>
                  </a:cubicBezTo>
                  <a:lnTo>
                    <a:pt x="463" y="218"/>
                  </a:lnTo>
                  <a:close/>
                  <a:moveTo>
                    <a:pt x="436" y="218"/>
                  </a:moveTo>
                  <a:cubicBezTo>
                    <a:pt x="431" y="218"/>
                    <a:pt x="431" y="218"/>
                    <a:pt x="431" y="218"/>
                  </a:cubicBezTo>
                  <a:cubicBezTo>
                    <a:pt x="393" y="174"/>
                    <a:pt x="393" y="174"/>
                    <a:pt x="393" y="174"/>
                  </a:cubicBezTo>
                  <a:cubicBezTo>
                    <a:pt x="393" y="218"/>
                    <a:pt x="393" y="218"/>
                    <a:pt x="393" y="218"/>
                  </a:cubicBezTo>
                  <a:cubicBezTo>
                    <a:pt x="387" y="218"/>
                    <a:pt x="387" y="218"/>
                    <a:pt x="387" y="218"/>
                  </a:cubicBezTo>
                  <a:cubicBezTo>
                    <a:pt x="387" y="163"/>
                    <a:pt x="387" y="163"/>
                    <a:pt x="387" y="163"/>
                  </a:cubicBezTo>
                  <a:cubicBezTo>
                    <a:pt x="392" y="163"/>
                    <a:pt x="392" y="163"/>
                    <a:pt x="392" y="163"/>
                  </a:cubicBezTo>
                  <a:cubicBezTo>
                    <a:pt x="430" y="207"/>
                    <a:pt x="430" y="207"/>
                    <a:pt x="430" y="207"/>
                  </a:cubicBezTo>
                  <a:cubicBezTo>
                    <a:pt x="430" y="163"/>
                    <a:pt x="430" y="163"/>
                    <a:pt x="430" y="163"/>
                  </a:cubicBezTo>
                  <a:cubicBezTo>
                    <a:pt x="436" y="163"/>
                    <a:pt x="436" y="163"/>
                    <a:pt x="436" y="163"/>
                  </a:cubicBezTo>
                  <a:lnTo>
                    <a:pt x="436" y="218"/>
                  </a:lnTo>
                  <a:close/>
                  <a:moveTo>
                    <a:pt x="370" y="163"/>
                  </a:moveTo>
                  <a:cubicBezTo>
                    <a:pt x="370" y="193"/>
                    <a:pt x="370" y="193"/>
                    <a:pt x="370" y="193"/>
                  </a:cubicBezTo>
                  <a:cubicBezTo>
                    <a:pt x="370" y="211"/>
                    <a:pt x="358" y="218"/>
                    <a:pt x="347" y="218"/>
                  </a:cubicBezTo>
                  <a:cubicBezTo>
                    <a:pt x="335" y="218"/>
                    <a:pt x="324" y="210"/>
                    <a:pt x="324" y="194"/>
                  </a:cubicBezTo>
                  <a:cubicBezTo>
                    <a:pt x="324" y="163"/>
                    <a:pt x="324" y="163"/>
                    <a:pt x="324" y="163"/>
                  </a:cubicBezTo>
                  <a:cubicBezTo>
                    <a:pt x="330" y="163"/>
                    <a:pt x="330" y="163"/>
                    <a:pt x="330" y="163"/>
                  </a:cubicBezTo>
                  <a:cubicBezTo>
                    <a:pt x="330" y="194"/>
                    <a:pt x="330" y="194"/>
                    <a:pt x="330" y="194"/>
                  </a:cubicBezTo>
                  <a:cubicBezTo>
                    <a:pt x="330" y="207"/>
                    <a:pt x="338" y="213"/>
                    <a:pt x="347" y="213"/>
                  </a:cubicBezTo>
                  <a:cubicBezTo>
                    <a:pt x="355" y="213"/>
                    <a:pt x="364" y="207"/>
                    <a:pt x="364" y="193"/>
                  </a:cubicBezTo>
                  <a:cubicBezTo>
                    <a:pt x="364" y="163"/>
                    <a:pt x="364" y="163"/>
                    <a:pt x="364" y="163"/>
                  </a:cubicBezTo>
                  <a:lnTo>
                    <a:pt x="370" y="163"/>
                  </a:lnTo>
                  <a:close/>
                  <a:moveTo>
                    <a:pt x="1483" y="56"/>
                  </a:moveTo>
                  <a:cubicBezTo>
                    <a:pt x="1483" y="83"/>
                    <a:pt x="1462" y="104"/>
                    <a:pt x="1435" y="104"/>
                  </a:cubicBezTo>
                  <a:cubicBezTo>
                    <a:pt x="1407" y="104"/>
                    <a:pt x="1386" y="83"/>
                    <a:pt x="1386" y="56"/>
                  </a:cubicBezTo>
                  <a:cubicBezTo>
                    <a:pt x="1386" y="29"/>
                    <a:pt x="1407" y="8"/>
                    <a:pt x="1435" y="8"/>
                  </a:cubicBezTo>
                  <a:cubicBezTo>
                    <a:pt x="1462" y="8"/>
                    <a:pt x="1483" y="29"/>
                    <a:pt x="1483" y="56"/>
                  </a:cubicBezTo>
                  <a:close/>
                  <a:moveTo>
                    <a:pt x="1492" y="56"/>
                  </a:moveTo>
                  <a:cubicBezTo>
                    <a:pt x="1492" y="25"/>
                    <a:pt x="1467" y="0"/>
                    <a:pt x="1434" y="0"/>
                  </a:cubicBezTo>
                  <a:cubicBezTo>
                    <a:pt x="1402" y="0"/>
                    <a:pt x="1377" y="25"/>
                    <a:pt x="1377" y="56"/>
                  </a:cubicBezTo>
                  <a:cubicBezTo>
                    <a:pt x="1377" y="87"/>
                    <a:pt x="1402" y="111"/>
                    <a:pt x="1434" y="111"/>
                  </a:cubicBezTo>
                  <a:cubicBezTo>
                    <a:pt x="1467" y="111"/>
                    <a:pt x="1492" y="87"/>
                    <a:pt x="1492" y="56"/>
                  </a:cubicBezTo>
                  <a:close/>
                  <a:moveTo>
                    <a:pt x="1369" y="2"/>
                  </a:moveTo>
                  <a:cubicBezTo>
                    <a:pt x="1279" y="2"/>
                    <a:pt x="1279" y="2"/>
                    <a:pt x="1279" y="2"/>
                  </a:cubicBezTo>
                  <a:cubicBezTo>
                    <a:pt x="1279" y="9"/>
                    <a:pt x="1279" y="9"/>
                    <a:pt x="1279" y="9"/>
                  </a:cubicBezTo>
                  <a:cubicBezTo>
                    <a:pt x="1320" y="9"/>
                    <a:pt x="1320" y="9"/>
                    <a:pt x="1320" y="9"/>
                  </a:cubicBezTo>
                  <a:cubicBezTo>
                    <a:pt x="1320" y="110"/>
                    <a:pt x="1320" y="110"/>
                    <a:pt x="1320" y="110"/>
                  </a:cubicBezTo>
                  <a:cubicBezTo>
                    <a:pt x="1328" y="110"/>
                    <a:pt x="1328" y="110"/>
                    <a:pt x="1328" y="110"/>
                  </a:cubicBezTo>
                  <a:cubicBezTo>
                    <a:pt x="1328" y="9"/>
                    <a:pt x="1328" y="9"/>
                    <a:pt x="1328" y="9"/>
                  </a:cubicBezTo>
                  <a:cubicBezTo>
                    <a:pt x="1369" y="9"/>
                    <a:pt x="1369" y="9"/>
                    <a:pt x="1369" y="9"/>
                  </a:cubicBezTo>
                  <a:lnTo>
                    <a:pt x="1369" y="2"/>
                  </a:lnTo>
                  <a:close/>
                  <a:moveTo>
                    <a:pt x="1256" y="7"/>
                  </a:moveTo>
                  <a:cubicBezTo>
                    <a:pt x="1248" y="3"/>
                    <a:pt x="1239" y="0"/>
                    <a:pt x="1231" y="0"/>
                  </a:cubicBezTo>
                  <a:cubicBezTo>
                    <a:pt x="1214" y="0"/>
                    <a:pt x="1200" y="13"/>
                    <a:pt x="1200" y="29"/>
                  </a:cubicBezTo>
                  <a:cubicBezTo>
                    <a:pt x="1200" y="65"/>
                    <a:pt x="1251" y="51"/>
                    <a:pt x="1251" y="82"/>
                  </a:cubicBezTo>
                  <a:cubicBezTo>
                    <a:pt x="1251" y="94"/>
                    <a:pt x="1241" y="104"/>
                    <a:pt x="1229" y="104"/>
                  </a:cubicBezTo>
                  <a:cubicBezTo>
                    <a:pt x="1220" y="104"/>
                    <a:pt x="1213" y="101"/>
                    <a:pt x="1201" y="92"/>
                  </a:cubicBezTo>
                  <a:cubicBezTo>
                    <a:pt x="1201" y="102"/>
                    <a:pt x="1201" y="102"/>
                    <a:pt x="1201" y="102"/>
                  </a:cubicBezTo>
                  <a:cubicBezTo>
                    <a:pt x="1211" y="108"/>
                    <a:pt x="1220" y="111"/>
                    <a:pt x="1229" y="111"/>
                  </a:cubicBezTo>
                  <a:cubicBezTo>
                    <a:pt x="1247" y="111"/>
                    <a:pt x="1261" y="98"/>
                    <a:pt x="1261" y="82"/>
                  </a:cubicBezTo>
                  <a:cubicBezTo>
                    <a:pt x="1261" y="44"/>
                    <a:pt x="1209" y="58"/>
                    <a:pt x="1209" y="29"/>
                  </a:cubicBezTo>
                  <a:cubicBezTo>
                    <a:pt x="1209" y="17"/>
                    <a:pt x="1219" y="8"/>
                    <a:pt x="1232" y="8"/>
                  </a:cubicBezTo>
                  <a:cubicBezTo>
                    <a:pt x="1239" y="8"/>
                    <a:pt x="1245" y="10"/>
                    <a:pt x="1256" y="16"/>
                  </a:cubicBezTo>
                  <a:lnTo>
                    <a:pt x="1256" y="7"/>
                  </a:lnTo>
                  <a:close/>
                  <a:moveTo>
                    <a:pt x="1165" y="2"/>
                  </a:moveTo>
                  <a:cubicBezTo>
                    <a:pt x="1156" y="2"/>
                    <a:pt x="1156" y="2"/>
                    <a:pt x="1156" y="2"/>
                  </a:cubicBezTo>
                  <a:cubicBezTo>
                    <a:pt x="1156" y="110"/>
                    <a:pt x="1156" y="110"/>
                    <a:pt x="1156" y="110"/>
                  </a:cubicBezTo>
                  <a:cubicBezTo>
                    <a:pt x="1165" y="110"/>
                    <a:pt x="1165" y="110"/>
                    <a:pt x="1165" y="110"/>
                  </a:cubicBezTo>
                  <a:lnTo>
                    <a:pt x="1165" y="2"/>
                  </a:lnTo>
                  <a:close/>
                  <a:moveTo>
                    <a:pt x="1068" y="9"/>
                  </a:moveTo>
                  <a:cubicBezTo>
                    <a:pt x="1089" y="9"/>
                    <a:pt x="1089" y="9"/>
                    <a:pt x="1089" y="9"/>
                  </a:cubicBezTo>
                  <a:cubicBezTo>
                    <a:pt x="1108" y="9"/>
                    <a:pt x="1115" y="19"/>
                    <a:pt x="1115" y="31"/>
                  </a:cubicBezTo>
                  <a:cubicBezTo>
                    <a:pt x="1115" y="43"/>
                    <a:pt x="1108" y="52"/>
                    <a:pt x="1088" y="52"/>
                  </a:cubicBezTo>
                  <a:cubicBezTo>
                    <a:pt x="1068" y="52"/>
                    <a:pt x="1068" y="52"/>
                    <a:pt x="1068" y="52"/>
                  </a:cubicBezTo>
                  <a:lnTo>
                    <a:pt x="1068" y="9"/>
                  </a:lnTo>
                  <a:close/>
                  <a:moveTo>
                    <a:pt x="1059" y="2"/>
                  </a:moveTo>
                  <a:cubicBezTo>
                    <a:pt x="1059" y="110"/>
                    <a:pt x="1059" y="110"/>
                    <a:pt x="1059" y="110"/>
                  </a:cubicBezTo>
                  <a:cubicBezTo>
                    <a:pt x="1068" y="110"/>
                    <a:pt x="1068" y="110"/>
                    <a:pt x="1068" y="110"/>
                  </a:cubicBezTo>
                  <a:cubicBezTo>
                    <a:pt x="1068" y="59"/>
                    <a:pt x="1068" y="59"/>
                    <a:pt x="1068" y="59"/>
                  </a:cubicBezTo>
                  <a:cubicBezTo>
                    <a:pt x="1088" y="59"/>
                    <a:pt x="1088" y="59"/>
                    <a:pt x="1088" y="59"/>
                  </a:cubicBezTo>
                  <a:cubicBezTo>
                    <a:pt x="1116" y="59"/>
                    <a:pt x="1125" y="44"/>
                    <a:pt x="1125" y="30"/>
                  </a:cubicBezTo>
                  <a:cubicBezTo>
                    <a:pt x="1125" y="15"/>
                    <a:pt x="1115" y="2"/>
                    <a:pt x="1089" y="2"/>
                  </a:cubicBezTo>
                  <a:lnTo>
                    <a:pt x="1059" y="2"/>
                  </a:lnTo>
                  <a:close/>
                  <a:moveTo>
                    <a:pt x="1018" y="56"/>
                  </a:moveTo>
                  <a:cubicBezTo>
                    <a:pt x="1018" y="83"/>
                    <a:pt x="997" y="104"/>
                    <a:pt x="970" y="104"/>
                  </a:cubicBezTo>
                  <a:cubicBezTo>
                    <a:pt x="943" y="104"/>
                    <a:pt x="922" y="83"/>
                    <a:pt x="922" y="56"/>
                  </a:cubicBezTo>
                  <a:cubicBezTo>
                    <a:pt x="922" y="29"/>
                    <a:pt x="943" y="8"/>
                    <a:pt x="970" y="8"/>
                  </a:cubicBezTo>
                  <a:cubicBezTo>
                    <a:pt x="997" y="8"/>
                    <a:pt x="1018" y="29"/>
                    <a:pt x="1018" y="56"/>
                  </a:cubicBezTo>
                  <a:close/>
                  <a:moveTo>
                    <a:pt x="1027" y="56"/>
                  </a:moveTo>
                  <a:cubicBezTo>
                    <a:pt x="1027" y="25"/>
                    <a:pt x="1002" y="0"/>
                    <a:pt x="970" y="0"/>
                  </a:cubicBezTo>
                  <a:cubicBezTo>
                    <a:pt x="938" y="0"/>
                    <a:pt x="913" y="25"/>
                    <a:pt x="913" y="56"/>
                  </a:cubicBezTo>
                  <a:cubicBezTo>
                    <a:pt x="913" y="87"/>
                    <a:pt x="938" y="111"/>
                    <a:pt x="970" y="111"/>
                  </a:cubicBezTo>
                  <a:cubicBezTo>
                    <a:pt x="1002" y="111"/>
                    <a:pt x="1027" y="87"/>
                    <a:pt x="1027" y="56"/>
                  </a:cubicBezTo>
                  <a:close/>
                  <a:moveTo>
                    <a:pt x="877" y="2"/>
                  </a:moveTo>
                  <a:cubicBezTo>
                    <a:pt x="868" y="2"/>
                    <a:pt x="868" y="2"/>
                    <a:pt x="868" y="2"/>
                  </a:cubicBezTo>
                  <a:cubicBezTo>
                    <a:pt x="868" y="110"/>
                    <a:pt x="868" y="110"/>
                    <a:pt x="868" y="110"/>
                  </a:cubicBezTo>
                  <a:cubicBezTo>
                    <a:pt x="877" y="110"/>
                    <a:pt x="877" y="110"/>
                    <a:pt x="877" y="110"/>
                  </a:cubicBezTo>
                  <a:lnTo>
                    <a:pt x="877" y="2"/>
                  </a:lnTo>
                  <a:close/>
                  <a:moveTo>
                    <a:pt x="787" y="2"/>
                  </a:moveTo>
                  <a:cubicBezTo>
                    <a:pt x="778" y="2"/>
                    <a:pt x="778" y="2"/>
                    <a:pt x="778" y="2"/>
                  </a:cubicBezTo>
                  <a:cubicBezTo>
                    <a:pt x="778" y="110"/>
                    <a:pt x="778" y="110"/>
                    <a:pt x="778" y="110"/>
                  </a:cubicBezTo>
                  <a:cubicBezTo>
                    <a:pt x="840" y="110"/>
                    <a:pt x="840" y="110"/>
                    <a:pt x="840" y="110"/>
                  </a:cubicBezTo>
                  <a:cubicBezTo>
                    <a:pt x="840" y="103"/>
                    <a:pt x="840" y="103"/>
                    <a:pt x="840" y="103"/>
                  </a:cubicBezTo>
                  <a:cubicBezTo>
                    <a:pt x="787" y="103"/>
                    <a:pt x="787" y="103"/>
                    <a:pt x="787" y="103"/>
                  </a:cubicBezTo>
                  <a:lnTo>
                    <a:pt x="787" y="2"/>
                  </a:lnTo>
                  <a:close/>
                  <a:moveTo>
                    <a:pt x="750" y="2"/>
                  </a:moveTo>
                  <a:cubicBezTo>
                    <a:pt x="740" y="2"/>
                    <a:pt x="740" y="2"/>
                    <a:pt x="740" y="2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667" y="2"/>
                    <a:pt x="667" y="2"/>
                    <a:pt x="667" y="2"/>
                  </a:cubicBezTo>
                  <a:cubicBezTo>
                    <a:pt x="657" y="2"/>
                    <a:pt x="657" y="2"/>
                    <a:pt x="657" y="2"/>
                  </a:cubicBezTo>
                  <a:cubicBezTo>
                    <a:pt x="699" y="52"/>
                    <a:pt x="699" y="52"/>
                    <a:pt x="699" y="52"/>
                  </a:cubicBezTo>
                  <a:cubicBezTo>
                    <a:pt x="699" y="110"/>
                    <a:pt x="699" y="110"/>
                    <a:pt x="699" y="110"/>
                  </a:cubicBezTo>
                  <a:cubicBezTo>
                    <a:pt x="708" y="110"/>
                    <a:pt x="708" y="110"/>
                    <a:pt x="708" y="110"/>
                  </a:cubicBezTo>
                  <a:cubicBezTo>
                    <a:pt x="708" y="52"/>
                    <a:pt x="708" y="52"/>
                    <a:pt x="708" y="52"/>
                  </a:cubicBezTo>
                  <a:lnTo>
                    <a:pt x="750" y="2"/>
                  </a:lnTo>
                  <a:close/>
                  <a:moveTo>
                    <a:pt x="593" y="2"/>
                  </a:moveTo>
                  <a:cubicBezTo>
                    <a:pt x="584" y="2"/>
                    <a:pt x="584" y="2"/>
                    <a:pt x="584" y="2"/>
                  </a:cubicBezTo>
                  <a:cubicBezTo>
                    <a:pt x="584" y="96"/>
                    <a:pt x="584" y="96"/>
                    <a:pt x="584" y="96"/>
                  </a:cubicBezTo>
                  <a:cubicBezTo>
                    <a:pt x="502" y="2"/>
                    <a:pt x="502" y="2"/>
                    <a:pt x="502" y="2"/>
                  </a:cubicBezTo>
                  <a:cubicBezTo>
                    <a:pt x="495" y="2"/>
                    <a:pt x="495" y="2"/>
                    <a:pt x="495" y="2"/>
                  </a:cubicBezTo>
                  <a:cubicBezTo>
                    <a:pt x="495" y="110"/>
                    <a:pt x="495" y="110"/>
                    <a:pt x="495" y="110"/>
                  </a:cubicBezTo>
                  <a:cubicBezTo>
                    <a:pt x="503" y="110"/>
                    <a:pt x="503" y="110"/>
                    <a:pt x="503" y="110"/>
                  </a:cubicBezTo>
                  <a:cubicBezTo>
                    <a:pt x="503" y="15"/>
                    <a:pt x="503" y="15"/>
                    <a:pt x="503" y="15"/>
                  </a:cubicBezTo>
                  <a:cubicBezTo>
                    <a:pt x="586" y="110"/>
                    <a:pt x="586" y="110"/>
                    <a:pt x="586" y="110"/>
                  </a:cubicBezTo>
                  <a:cubicBezTo>
                    <a:pt x="593" y="110"/>
                    <a:pt x="593" y="110"/>
                    <a:pt x="593" y="110"/>
                  </a:cubicBezTo>
                  <a:lnTo>
                    <a:pt x="593" y="2"/>
                  </a:lnTo>
                  <a:close/>
                  <a:moveTo>
                    <a:pt x="448" y="2"/>
                  </a:moveTo>
                  <a:cubicBezTo>
                    <a:pt x="448" y="61"/>
                    <a:pt x="448" y="61"/>
                    <a:pt x="448" y="61"/>
                  </a:cubicBezTo>
                  <a:cubicBezTo>
                    <a:pt x="448" y="92"/>
                    <a:pt x="430" y="104"/>
                    <a:pt x="411" y="104"/>
                  </a:cubicBezTo>
                  <a:cubicBezTo>
                    <a:pt x="392" y="104"/>
                    <a:pt x="375" y="91"/>
                    <a:pt x="375" y="62"/>
                  </a:cubicBezTo>
                  <a:cubicBezTo>
                    <a:pt x="375" y="2"/>
                    <a:pt x="375" y="2"/>
                    <a:pt x="375" y="2"/>
                  </a:cubicBezTo>
                  <a:cubicBezTo>
                    <a:pt x="366" y="2"/>
                    <a:pt x="366" y="2"/>
                    <a:pt x="366" y="2"/>
                  </a:cubicBezTo>
                  <a:cubicBezTo>
                    <a:pt x="366" y="63"/>
                    <a:pt x="366" y="63"/>
                    <a:pt x="366" y="63"/>
                  </a:cubicBezTo>
                  <a:cubicBezTo>
                    <a:pt x="366" y="95"/>
                    <a:pt x="387" y="111"/>
                    <a:pt x="411" y="111"/>
                  </a:cubicBezTo>
                  <a:cubicBezTo>
                    <a:pt x="433" y="111"/>
                    <a:pt x="457" y="98"/>
                    <a:pt x="457" y="61"/>
                  </a:cubicBezTo>
                  <a:cubicBezTo>
                    <a:pt x="457" y="2"/>
                    <a:pt x="457" y="2"/>
                    <a:pt x="457" y="2"/>
                  </a:cubicBezTo>
                  <a:lnTo>
                    <a:pt x="448" y="2"/>
                  </a:lnTo>
                  <a:close/>
                  <a:moveTo>
                    <a:pt x="287" y="2"/>
                  </a:moveTo>
                  <a:cubicBezTo>
                    <a:pt x="278" y="2"/>
                    <a:pt x="278" y="2"/>
                    <a:pt x="278" y="2"/>
                  </a:cubicBezTo>
                  <a:cubicBezTo>
                    <a:pt x="278" y="110"/>
                    <a:pt x="278" y="110"/>
                    <a:pt x="278" y="110"/>
                  </a:cubicBezTo>
                  <a:cubicBezTo>
                    <a:pt x="340" y="110"/>
                    <a:pt x="340" y="110"/>
                    <a:pt x="340" y="110"/>
                  </a:cubicBezTo>
                  <a:cubicBezTo>
                    <a:pt x="340" y="103"/>
                    <a:pt x="340" y="103"/>
                    <a:pt x="340" y="103"/>
                  </a:cubicBezTo>
                  <a:cubicBezTo>
                    <a:pt x="287" y="103"/>
                    <a:pt x="287" y="103"/>
                    <a:pt x="287" y="103"/>
                  </a:cubicBezTo>
                  <a:lnTo>
                    <a:pt x="287" y="2"/>
                  </a:lnTo>
                  <a:close/>
                  <a:moveTo>
                    <a:pt x="231" y="2"/>
                  </a:moveTo>
                  <a:cubicBezTo>
                    <a:pt x="231" y="61"/>
                    <a:pt x="231" y="61"/>
                    <a:pt x="231" y="61"/>
                  </a:cubicBezTo>
                  <a:cubicBezTo>
                    <a:pt x="231" y="92"/>
                    <a:pt x="213" y="104"/>
                    <a:pt x="194" y="104"/>
                  </a:cubicBezTo>
                  <a:cubicBezTo>
                    <a:pt x="175" y="104"/>
                    <a:pt x="157" y="91"/>
                    <a:pt x="157" y="62"/>
                  </a:cubicBezTo>
                  <a:cubicBezTo>
                    <a:pt x="157" y="2"/>
                    <a:pt x="157" y="2"/>
                    <a:pt x="157" y="2"/>
                  </a:cubicBezTo>
                  <a:cubicBezTo>
                    <a:pt x="149" y="2"/>
                    <a:pt x="149" y="2"/>
                    <a:pt x="149" y="2"/>
                  </a:cubicBezTo>
                  <a:cubicBezTo>
                    <a:pt x="149" y="63"/>
                    <a:pt x="149" y="63"/>
                    <a:pt x="149" y="63"/>
                  </a:cubicBezTo>
                  <a:cubicBezTo>
                    <a:pt x="149" y="95"/>
                    <a:pt x="170" y="111"/>
                    <a:pt x="194" y="111"/>
                  </a:cubicBezTo>
                  <a:cubicBezTo>
                    <a:pt x="216" y="111"/>
                    <a:pt x="240" y="98"/>
                    <a:pt x="240" y="61"/>
                  </a:cubicBezTo>
                  <a:cubicBezTo>
                    <a:pt x="240" y="2"/>
                    <a:pt x="240" y="2"/>
                    <a:pt x="240" y="2"/>
                  </a:cubicBezTo>
                  <a:lnTo>
                    <a:pt x="231" y="2"/>
                  </a:lnTo>
                  <a:close/>
                  <a:moveTo>
                    <a:pt x="106" y="56"/>
                  </a:moveTo>
                  <a:cubicBezTo>
                    <a:pt x="106" y="83"/>
                    <a:pt x="85" y="104"/>
                    <a:pt x="58" y="104"/>
                  </a:cubicBezTo>
                  <a:cubicBezTo>
                    <a:pt x="31" y="104"/>
                    <a:pt x="9" y="83"/>
                    <a:pt x="9" y="56"/>
                  </a:cubicBezTo>
                  <a:cubicBezTo>
                    <a:pt x="9" y="29"/>
                    <a:pt x="31" y="8"/>
                    <a:pt x="58" y="8"/>
                  </a:cubicBezTo>
                  <a:cubicBezTo>
                    <a:pt x="85" y="8"/>
                    <a:pt x="106" y="29"/>
                    <a:pt x="106" y="56"/>
                  </a:cubicBezTo>
                  <a:close/>
                  <a:moveTo>
                    <a:pt x="115" y="56"/>
                  </a:moveTo>
                  <a:cubicBezTo>
                    <a:pt x="115" y="25"/>
                    <a:pt x="90" y="0"/>
                    <a:pt x="58" y="0"/>
                  </a:cubicBezTo>
                  <a:cubicBezTo>
                    <a:pt x="26" y="0"/>
                    <a:pt x="0" y="25"/>
                    <a:pt x="0" y="56"/>
                  </a:cubicBezTo>
                  <a:cubicBezTo>
                    <a:pt x="0" y="87"/>
                    <a:pt x="26" y="111"/>
                    <a:pt x="58" y="111"/>
                  </a:cubicBezTo>
                  <a:cubicBezTo>
                    <a:pt x="90" y="111"/>
                    <a:pt x="115" y="87"/>
                    <a:pt x="115" y="5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149" name="Date Placeholder 100">
            <a:extLst>
              <a:ext uri="{FF2B5EF4-FFF2-40B4-BE49-F238E27FC236}">
                <a16:creationId xmlns:a16="http://schemas.microsoft.com/office/drawing/2014/main" id="{2B20D4AA-C85F-4512-9AF8-9D796079F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07013" y="6343650"/>
            <a:ext cx="1071562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8C5A8493-F482-4EE1-AEB7-5203651FB7E6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  <p:sp>
        <p:nvSpPr>
          <p:cNvPr id="150" name="Footer Placeholder 101">
            <a:extLst>
              <a:ext uri="{FF2B5EF4-FFF2-40B4-BE49-F238E27FC236}">
                <a16:creationId xmlns:a16="http://schemas.microsoft.com/office/drawing/2014/main" id="{9040D2F1-BBEB-46E7-BF1C-9F33B4B0B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3213" y="6343650"/>
            <a:ext cx="4605337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155" name="Title Placeholder 154">
            <a:extLst>
              <a:ext uri="{FF2B5EF4-FFF2-40B4-BE49-F238E27FC236}">
                <a16:creationId xmlns:a16="http://schemas.microsoft.com/office/drawing/2014/main" id="{D335661E-35B6-4115-BC8B-C9F7BACA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13" y="1684338"/>
            <a:ext cx="858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fi-FI" noProof="0" dirty="0"/>
          </a:p>
        </p:txBody>
      </p:sp>
      <p:sp>
        <p:nvSpPr>
          <p:cNvPr id="1050" name="Text Placeholder 155">
            <a:extLst>
              <a:ext uri="{FF2B5EF4-FFF2-40B4-BE49-F238E27FC236}">
                <a16:creationId xmlns:a16="http://schemas.microsoft.com/office/drawing/2014/main" id="{90E658D9-5F19-45D5-9C19-65C00B274C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98450" y="3009900"/>
            <a:ext cx="8583613" cy="293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</p:sldLayoutIdLst>
  <p:transition spd="slow">
    <p:fade thruBlk="1"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cap="all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9pPr>
    </p:titleStyle>
    <p:bodyStyle>
      <a:lvl1pPr marL="3429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Trebuchet MS" pitchFamily="34" charset="0"/>
          <a:ea typeface="+mn-ea"/>
        </a:defRPr>
      </a:lvl2pPr>
      <a:lvl3pPr marL="11430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3pPr>
      <a:lvl4pPr marL="16002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4pPr>
      <a:lvl5pPr marL="20574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39">
            <a:extLst>
              <a:ext uri="{FF2B5EF4-FFF2-40B4-BE49-F238E27FC236}">
                <a16:creationId xmlns:a16="http://schemas.microsoft.com/office/drawing/2014/main" id="{41A63D47-9EDC-432B-BA9B-673EBF86AFB1}"/>
              </a:ext>
            </a:extLst>
          </p:cNvPr>
          <p:cNvGrpSpPr>
            <a:grpSpLocks/>
          </p:cNvGrpSpPr>
          <p:nvPr/>
        </p:nvGrpSpPr>
        <p:grpSpPr bwMode="auto">
          <a:xfrm>
            <a:off x="3608388" y="382588"/>
            <a:ext cx="1938337" cy="769937"/>
            <a:chOff x="3608081" y="382588"/>
            <a:chExt cx="1938675" cy="769938"/>
          </a:xfrm>
        </p:grpSpPr>
        <p:sp>
          <p:nvSpPr>
            <p:cNvPr id="2074" name="Freeform 169">
              <a:extLst>
                <a:ext uri="{FF2B5EF4-FFF2-40B4-BE49-F238E27FC236}">
                  <a16:creationId xmlns:a16="http://schemas.microsoft.com/office/drawing/2014/main" id="{E4D3F66F-8CDE-4C3C-9D87-02F8C1EFD3A6}"/>
                </a:ext>
              </a:extLst>
            </p:cNvPr>
            <p:cNvSpPr>
              <a:spLocks/>
            </p:cNvSpPr>
            <p:nvPr/>
          </p:nvSpPr>
          <p:spPr bwMode="gray">
            <a:xfrm>
              <a:off x="4378019" y="382588"/>
              <a:ext cx="397648" cy="384969"/>
            </a:xfrm>
            <a:custGeom>
              <a:avLst/>
              <a:gdLst>
                <a:gd name="T0" fmla="*/ 0 w 401"/>
                <a:gd name="T1" fmla="*/ 2147483646 h 388"/>
                <a:gd name="T2" fmla="*/ 0 w 401"/>
                <a:gd name="T3" fmla="*/ 0 h 388"/>
                <a:gd name="T4" fmla="*/ 2147483646 w 401"/>
                <a:gd name="T5" fmla="*/ 0 h 388"/>
                <a:gd name="T6" fmla="*/ 2147483646 w 401"/>
                <a:gd name="T7" fmla="*/ 2147483646 h 388"/>
                <a:gd name="T8" fmla="*/ 0 w 401"/>
                <a:gd name="T9" fmla="*/ 2147483646 h 388"/>
                <a:gd name="T10" fmla="*/ 0 w 401"/>
                <a:gd name="T11" fmla="*/ 2147483646 h 3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1" h="388">
                  <a:moveTo>
                    <a:pt x="0" y="388"/>
                  </a:moveTo>
                  <a:lnTo>
                    <a:pt x="0" y="0"/>
                  </a:lnTo>
                  <a:lnTo>
                    <a:pt x="401" y="0"/>
                  </a:lnTo>
                  <a:lnTo>
                    <a:pt x="401" y="388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75" name="Freeform 170">
              <a:extLst>
                <a:ext uri="{FF2B5EF4-FFF2-40B4-BE49-F238E27FC236}">
                  <a16:creationId xmlns:a16="http://schemas.microsoft.com/office/drawing/2014/main" id="{67C0BE2D-B7C0-4C9A-80CD-D345AD69F94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378019" y="382588"/>
              <a:ext cx="397648" cy="384969"/>
            </a:xfrm>
            <a:custGeom>
              <a:avLst/>
              <a:gdLst>
                <a:gd name="T0" fmla="*/ 2147483646 w 401"/>
                <a:gd name="T1" fmla="*/ 2147483646 h 388"/>
                <a:gd name="T2" fmla="*/ 2147483646 w 401"/>
                <a:gd name="T3" fmla="*/ 2147483646 h 388"/>
                <a:gd name="T4" fmla="*/ 2147483646 w 401"/>
                <a:gd name="T5" fmla="*/ 2147483646 h 388"/>
                <a:gd name="T6" fmla="*/ 2147483646 w 401"/>
                <a:gd name="T7" fmla="*/ 2147483646 h 388"/>
                <a:gd name="T8" fmla="*/ 2147483646 w 401"/>
                <a:gd name="T9" fmla="*/ 0 h 388"/>
                <a:gd name="T10" fmla="*/ 2147483646 w 401"/>
                <a:gd name="T11" fmla="*/ 2147483646 h 388"/>
                <a:gd name="T12" fmla="*/ 2147483646 w 401"/>
                <a:gd name="T13" fmla="*/ 2147483646 h 388"/>
                <a:gd name="T14" fmla="*/ 2147483646 w 401"/>
                <a:gd name="T15" fmla="*/ 0 h 388"/>
                <a:gd name="T16" fmla="*/ 2147483646 w 401"/>
                <a:gd name="T17" fmla="*/ 0 h 388"/>
                <a:gd name="T18" fmla="*/ 2147483646 w 401"/>
                <a:gd name="T19" fmla="*/ 2147483646 h 388"/>
                <a:gd name="T20" fmla="*/ 2147483646 w 401"/>
                <a:gd name="T21" fmla="*/ 2147483646 h 388"/>
                <a:gd name="T22" fmla="*/ 2147483646 w 401"/>
                <a:gd name="T23" fmla="*/ 2147483646 h 388"/>
                <a:gd name="T24" fmla="*/ 2147483646 w 401"/>
                <a:gd name="T25" fmla="*/ 2147483646 h 388"/>
                <a:gd name="T26" fmla="*/ 2147483646 w 401"/>
                <a:gd name="T27" fmla="*/ 2147483646 h 388"/>
                <a:gd name="T28" fmla="*/ 2147483646 w 401"/>
                <a:gd name="T29" fmla="*/ 2147483646 h 388"/>
                <a:gd name="T30" fmla="*/ 2147483646 w 401"/>
                <a:gd name="T31" fmla="*/ 2147483646 h 388"/>
                <a:gd name="T32" fmla="*/ 2147483646 w 401"/>
                <a:gd name="T33" fmla="*/ 2147483646 h 388"/>
                <a:gd name="T34" fmla="*/ 2147483646 w 401"/>
                <a:gd name="T35" fmla="*/ 2147483646 h 388"/>
                <a:gd name="T36" fmla="*/ 2147483646 w 401"/>
                <a:gd name="T37" fmla="*/ 2147483646 h 388"/>
                <a:gd name="T38" fmla="*/ 2147483646 w 401"/>
                <a:gd name="T39" fmla="*/ 2147483646 h 388"/>
                <a:gd name="T40" fmla="*/ 2147483646 w 401"/>
                <a:gd name="T41" fmla="*/ 2147483646 h 388"/>
                <a:gd name="T42" fmla="*/ 2147483646 w 401"/>
                <a:gd name="T43" fmla="*/ 2147483646 h 388"/>
                <a:gd name="T44" fmla="*/ 2147483646 w 401"/>
                <a:gd name="T45" fmla="*/ 2147483646 h 388"/>
                <a:gd name="T46" fmla="*/ 2147483646 w 401"/>
                <a:gd name="T47" fmla="*/ 2147483646 h 388"/>
                <a:gd name="T48" fmla="*/ 2147483646 w 401"/>
                <a:gd name="T49" fmla="*/ 2147483646 h 388"/>
                <a:gd name="T50" fmla="*/ 2147483646 w 401"/>
                <a:gd name="T51" fmla="*/ 2147483646 h 388"/>
                <a:gd name="T52" fmla="*/ 2147483646 w 401"/>
                <a:gd name="T53" fmla="*/ 2147483646 h 388"/>
                <a:gd name="T54" fmla="*/ 2147483646 w 401"/>
                <a:gd name="T55" fmla="*/ 0 h 388"/>
                <a:gd name="T56" fmla="*/ 0 w 401"/>
                <a:gd name="T57" fmla="*/ 0 h 388"/>
                <a:gd name="T58" fmla="*/ 2147483646 w 401"/>
                <a:gd name="T59" fmla="*/ 2147483646 h 388"/>
                <a:gd name="T60" fmla="*/ 2147483646 w 401"/>
                <a:gd name="T61" fmla="*/ 2147483646 h 388"/>
                <a:gd name="T62" fmla="*/ 2147483646 w 401"/>
                <a:gd name="T63" fmla="*/ 2147483646 h 388"/>
                <a:gd name="T64" fmla="*/ 2147483646 w 401"/>
                <a:gd name="T65" fmla="*/ 2147483646 h 388"/>
                <a:gd name="T66" fmla="*/ 2147483646 w 401"/>
                <a:gd name="T67" fmla="*/ 2147483646 h 388"/>
                <a:gd name="T68" fmla="*/ 2147483646 w 401"/>
                <a:gd name="T69" fmla="*/ 2147483646 h 388"/>
                <a:gd name="T70" fmla="*/ 2147483646 w 401"/>
                <a:gd name="T71" fmla="*/ 2147483646 h 388"/>
                <a:gd name="T72" fmla="*/ 2147483646 w 401"/>
                <a:gd name="T73" fmla="*/ 2147483646 h 388"/>
                <a:gd name="T74" fmla="*/ 2147483646 w 401"/>
                <a:gd name="T75" fmla="*/ 2147483646 h 388"/>
                <a:gd name="T76" fmla="*/ 2147483646 w 401"/>
                <a:gd name="T77" fmla="*/ 2147483646 h 388"/>
                <a:gd name="T78" fmla="*/ 2147483646 w 401"/>
                <a:gd name="T79" fmla="*/ 2147483646 h 388"/>
                <a:gd name="T80" fmla="*/ 2147483646 w 401"/>
                <a:gd name="T81" fmla="*/ 2147483646 h 388"/>
                <a:gd name="T82" fmla="*/ 0 w 401"/>
                <a:gd name="T83" fmla="*/ 2147483646 h 38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01" h="388">
                  <a:moveTo>
                    <a:pt x="351" y="388"/>
                  </a:moveTo>
                  <a:lnTo>
                    <a:pt x="285" y="388"/>
                  </a:lnTo>
                  <a:lnTo>
                    <a:pt x="322" y="366"/>
                  </a:lnTo>
                  <a:lnTo>
                    <a:pt x="297" y="325"/>
                  </a:lnTo>
                  <a:lnTo>
                    <a:pt x="346" y="295"/>
                  </a:lnTo>
                  <a:lnTo>
                    <a:pt x="378" y="348"/>
                  </a:lnTo>
                  <a:lnTo>
                    <a:pt x="340" y="370"/>
                  </a:lnTo>
                  <a:lnTo>
                    <a:pt x="351" y="388"/>
                  </a:lnTo>
                  <a:close/>
                  <a:moveTo>
                    <a:pt x="356" y="0"/>
                  </a:moveTo>
                  <a:lnTo>
                    <a:pt x="401" y="0"/>
                  </a:lnTo>
                  <a:lnTo>
                    <a:pt x="401" y="136"/>
                  </a:lnTo>
                  <a:lnTo>
                    <a:pt x="387" y="144"/>
                  </a:lnTo>
                  <a:lnTo>
                    <a:pt x="353" y="89"/>
                  </a:lnTo>
                  <a:lnTo>
                    <a:pt x="394" y="64"/>
                  </a:lnTo>
                  <a:lnTo>
                    <a:pt x="356" y="0"/>
                  </a:lnTo>
                  <a:close/>
                  <a:moveTo>
                    <a:pt x="338" y="0"/>
                  </a:moveTo>
                  <a:lnTo>
                    <a:pt x="374" y="60"/>
                  </a:lnTo>
                  <a:lnTo>
                    <a:pt x="333" y="83"/>
                  </a:lnTo>
                  <a:lnTo>
                    <a:pt x="382" y="165"/>
                  </a:lnTo>
                  <a:lnTo>
                    <a:pt x="401" y="153"/>
                  </a:lnTo>
                  <a:lnTo>
                    <a:pt x="401" y="388"/>
                  </a:lnTo>
                  <a:lnTo>
                    <a:pt x="369" y="388"/>
                  </a:lnTo>
                  <a:lnTo>
                    <a:pt x="362" y="376"/>
                  </a:lnTo>
                  <a:lnTo>
                    <a:pt x="399" y="353"/>
                  </a:lnTo>
                  <a:lnTo>
                    <a:pt x="351" y="274"/>
                  </a:lnTo>
                  <a:lnTo>
                    <a:pt x="276" y="320"/>
                  </a:lnTo>
                  <a:lnTo>
                    <a:pt x="301" y="362"/>
                  </a:lnTo>
                  <a:lnTo>
                    <a:pt x="254" y="388"/>
                  </a:lnTo>
                  <a:lnTo>
                    <a:pt x="234" y="388"/>
                  </a:lnTo>
                  <a:lnTo>
                    <a:pt x="227" y="375"/>
                  </a:lnTo>
                  <a:lnTo>
                    <a:pt x="258" y="356"/>
                  </a:lnTo>
                  <a:lnTo>
                    <a:pt x="230" y="313"/>
                  </a:lnTo>
                  <a:lnTo>
                    <a:pt x="201" y="330"/>
                  </a:lnTo>
                  <a:lnTo>
                    <a:pt x="189" y="311"/>
                  </a:lnTo>
                  <a:lnTo>
                    <a:pt x="220" y="293"/>
                  </a:lnTo>
                  <a:lnTo>
                    <a:pt x="195" y="251"/>
                  </a:lnTo>
                  <a:lnTo>
                    <a:pt x="164" y="270"/>
                  </a:lnTo>
                  <a:lnTo>
                    <a:pt x="151" y="247"/>
                  </a:lnTo>
                  <a:lnTo>
                    <a:pt x="210" y="211"/>
                  </a:lnTo>
                  <a:lnTo>
                    <a:pt x="235" y="253"/>
                  </a:lnTo>
                  <a:lnTo>
                    <a:pt x="312" y="208"/>
                  </a:lnTo>
                  <a:lnTo>
                    <a:pt x="263" y="126"/>
                  </a:lnTo>
                  <a:lnTo>
                    <a:pt x="226" y="148"/>
                  </a:lnTo>
                  <a:lnTo>
                    <a:pt x="190" y="89"/>
                  </a:lnTo>
                  <a:lnTo>
                    <a:pt x="209" y="77"/>
                  </a:lnTo>
                  <a:lnTo>
                    <a:pt x="229" y="110"/>
                  </a:lnTo>
                  <a:lnTo>
                    <a:pt x="273" y="83"/>
                  </a:lnTo>
                  <a:lnTo>
                    <a:pt x="253" y="51"/>
                  </a:lnTo>
                  <a:lnTo>
                    <a:pt x="273" y="39"/>
                  </a:lnTo>
                  <a:lnTo>
                    <a:pt x="292" y="72"/>
                  </a:lnTo>
                  <a:lnTo>
                    <a:pt x="337" y="45"/>
                  </a:lnTo>
                  <a:lnTo>
                    <a:pt x="316" y="13"/>
                  </a:lnTo>
                  <a:lnTo>
                    <a:pt x="338" y="0"/>
                  </a:lnTo>
                  <a:close/>
                  <a:moveTo>
                    <a:pt x="0" y="388"/>
                  </a:moveTo>
                  <a:lnTo>
                    <a:pt x="0" y="0"/>
                  </a:lnTo>
                  <a:lnTo>
                    <a:pt x="308" y="0"/>
                  </a:lnTo>
                  <a:lnTo>
                    <a:pt x="296" y="7"/>
                  </a:lnTo>
                  <a:lnTo>
                    <a:pt x="315" y="40"/>
                  </a:lnTo>
                  <a:lnTo>
                    <a:pt x="298" y="51"/>
                  </a:lnTo>
                  <a:lnTo>
                    <a:pt x="278" y="18"/>
                  </a:lnTo>
                  <a:lnTo>
                    <a:pt x="232" y="45"/>
                  </a:lnTo>
                  <a:lnTo>
                    <a:pt x="252" y="79"/>
                  </a:lnTo>
                  <a:lnTo>
                    <a:pt x="234" y="89"/>
                  </a:lnTo>
                  <a:lnTo>
                    <a:pt x="215" y="56"/>
                  </a:lnTo>
                  <a:lnTo>
                    <a:pt x="168" y="83"/>
                  </a:lnTo>
                  <a:lnTo>
                    <a:pt x="220" y="169"/>
                  </a:lnTo>
                  <a:lnTo>
                    <a:pt x="257" y="147"/>
                  </a:lnTo>
                  <a:lnTo>
                    <a:pt x="290" y="202"/>
                  </a:lnTo>
                  <a:lnTo>
                    <a:pt x="241" y="231"/>
                  </a:lnTo>
                  <a:lnTo>
                    <a:pt x="216" y="190"/>
                  </a:lnTo>
                  <a:lnTo>
                    <a:pt x="129" y="242"/>
                  </a:lnTo>
                  <a:lnTo>
                    <a:pt x="158" y="290"/>
                  </a:lnTo>
                  <a:lnTo>
                    <a:pt x="189" y="272"/>
                  </a:lnTo>
                  <a:lnTo>
                    <a:pt x="198" y="289"/>
                  </a:lnTo>
                  <a:lnTo>
                    <a:pt x="168" y="307"/>
                  </a:lnTo>
                  <a:lnTo>
                    <a:pt x="195" y="352"/>
                  </a:lnTo>
                  <a:lnTo>
                    <a:pt x="226" y="333"/>
                  </a:lnTo>
                  <a:lnTo>
                    <a:pt x="236" y="351"/>
                  </a:lnTo>
                  <a:lnTo>
                    <a:pt x="205" y="369"/>
                  </a:lnTo>
                  <a:lnTo>
                    <a:pt x="216" y="388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76" name="Freeform 139">
              <a:extLst>
                <a:ext uri="{FF2B5EF4-FFF2-40B4-BE49-F238E27FC236}">
                  <a16:creationId xmlns:a16="http://schemas.microsoft.com/office/drawing/2014/main" id="{65BF04B5-D20F-42FE-850D-F23C5A5893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3608081" y="895496"/>
              <a:ext cx="107192" cy="130244"/>
            </a:xfrm>
            <a:custGeom>
              <a:avLst/>
              <a:gdLst>
                <a:gd name="T0" fmla="*/ 2147483646 w 91"/>
                <a:gd name="T1" fmla="*/ 0 h 110"/>
                <a:gd name="T2" fmla="*/ 2147483646 w 91"/>
                <a:gd name="T3" fmla="*/ 2147483646 h 110"/>
                <a:gd name="T4" fmla="*/ 2147483646 w 91"/>
                <a:gd name="T5" fmla="*/ 2147483646 h 110"/>
                <a:gd name="T6" fmla="*/ 2147483646 w 91"/>
                <a:gd name="T7" fmla="*/ 2147483646 h 110"/>
                <a:gd name="T8" fmla="*/ 2147483646 w 91"/>
                <a:gd name="T9" fmla="*/ 0 h 110"/>
                <a:gd name="T10" fmla="*/ 0 w 91"/>
                <a:gd name="T11" fmla="*/ 0 h 110"/>
                <a:gd name="T12" fmla="*/ 0 w 91"/>
                <a:gd name="T13" fmla="*/ 2147483646 h 110"/>
                <a:gd name="T14" fmla="*/ 2147483646 w 91"/>
                <a:gd name="T15" fmla="*/ 2147483646 h 110"/>
                <a:gd name="T16" fmla="*/ 2147483646 w 91"/>
                <a:gd name="T17" fmla="*/ 2147483646 h 110"/>
                <a:gd name="T18" fmla="*/ 2147483646 w 91"/>
                <a:gd name="T19" fmla="*/ 0 h 110"/>
                <a:gd name="T20" fmla="*/ 2147483646 w 91"/>
                <a:gd name="T21" fmla="*/ 0 h 1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110">
                  <a:moveTo>
                    <a:pt x="83" y="0"/>
                  </a:moveTo>
                  <a:cubicBezTo>
                    <a:pt x="83" y="60"/>
                    <a:pt x="83" y="60"/>
                    <a:pt x="83" y="60"/>
                  </a:cubicBezTo>
                  <a:cubicBezTo>
                    <a:pt x="83" y="90"/>
                    <a:pt x="64" y="102"/>
                    <a:pt x="46" y="102"/>
                  </a:cubicBezTo>
                  <a:cubicBezTo>
                    <a:pt x="26" y="102"/>
                    <a:pt x="9" y="89"/>
                    <a:pt x="9" y="6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94"/>
                    <a:pt x="21" y="110"/>
                    <a:pt x="46" y="110"/>
                  </a:cubicBezTo>
                  <a:cubicBezTo>
                    <a:pt x="68" y="110"/>
                    <a:pt x="91" y="96"/>
                    <a:pt x="91" y="59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77" name="Freeform 140">
              <a:extLst>
                <a:ext uri="{FF2B5EF4-FFF2-40B4-BE49-F238E27FC236}">
                  <a16:creationId xmlns:a16="http://schemas.microsoft.com/office/drawing/2014/main" id="{988C8D9C-E25E-4B17-9EDE-623F4BE74A84}"/>
                </a:ext>
              </a:extLst>
            </p:cNvPr>
            <p:cNvSpPr>
              <a:spLocks/>
            </p:cNvSpPr>
            <p:nvPr/>
          </p:nvSpPr>
          <p:spPr bwMode="black">
            <a:xfrm>
              <a:off x="3759072" y="895496"/>
              <a:ext cx="115260" cy="127939"/>
            </a:xfrm>
            <a:custGeom>
              <a:avLst/>
              <a:gdLst>
                <a:gd name="T0" fmla="*/ 2147483646 w 116"/>
                <a:gd name="T1" fmla="*/ 0 h 129"/>
                <a:gd name="T2" fmla="*/ 2147483646 w 116"/>
                <a:gd name="T3" fmla="*/ 0 h 129"/>
                <a:gd name="T4" fmla="*/ 2147483646 w 116"/>
                <a:gd name="T5" fmla="*/ 2147483646 h 129"/>
                <a:gd name="T6" fmla="*/ 2147483646 w 116"/>
                <a:gd name="T7" fmla="*/ 0 h 129"/>
                <a:gd name="T8" fmla="*/ 0 w 116"/>
                <a:gd name="T9" fmla="*/ 0 h 129"/>
                <a:gd name="T10" fmla="*/ 0 w 116"/>
                <a:gd name="T11" fmla="*/ 2147483646 h 129"/>
                <a:gd name="T12" fmla="*/ 2147483646 w 116"/>
                <a:gd name="T13" fmla="*/ 2147483646 h 129"/>
                <a:gd name="T14" fmla="*/ 2147483646 w 116"/>
                <a:gd name="T15" fmla="*/ 2147483646 h 129"/>
                <a:gd name="T16" fmla="*/ 2147483646 w 116"/>
                <a:gd name="T17" fmla="*/ 2147483646 h 129"/>
                <a:gd name="T18" fmla="*/ 2147483646 w 116"/>
                <a:gd name="T19" fmla="*/ 2147483646 h 129"/>
                <a:gd name="T20" fmla="*/ 2147483646 w 116"/>
                <a:gd name="T21" fmla="*/ 0 h 129"/>
                <a:gd name="T22" fmla="*/ 2147483646 w 116"/>
                <a:gd name="T23" fmla="*/ 0 h 1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6" h="129">
                  <a:moveTo>
                    <a:pt x="116" y="0"/>
                  </a:moveTo>
                  <a:lnTo>
                    <a:pt x="107" y="0"/>
                  </a:lnTo>
                  <a:lnTo>
                    <a:pt x="107" y="113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" y="129"/>
                  </a:lnTo>
                  <a:lnTo>
                    <a:pt x="10" y="16"/>
                  </a:lnTo>
                  <a:lnTo>
                    <a:pt x="108" y="129"/>
                  </a:lnTo>
                  <a:lnTo>
                    <a:pt x="116" y="129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78" name="Freeform 141">
              <a:extLst>
                <a:ext uri="{FF2B5EF4-FFF2-40B4-BE49-F238E27FC236}">
                  <a16:creationId xmlns:a16="http://schemas.microsoft.com/office/drawing/2014/main" id="{5D302DE7-307A-4DFC-B44B-7700D5F743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3922741" y="895496"/>
              <a:ext cx="9221" cy="127939"/>
            </a:xfrm>
            <a:custGeom>
              <a:avLst/>
              <a:gdLst>
                <a:gd name="T0" fmla="*/ 2147483646 w 10"/>
                <a:gd name="T1" fmla="*/ 0 h 129"/>
                <a:gd name="T2" fmla="*/ 0 w 10"/>
                <a:gd name="T3" fmla="*/ 0 h 129"/>
                <a:gd name="T4" fmla="*/ 0 w 10"/>
                <a:gd name="T5" fmla="*/ 2147483646 h 129"/>
                <a:gd name="T6" fmla="*/ 2147483646 w 10"/>
                <a:gd name="T7" fmla="*/ 2147483646 h 129"/>
                <a:gd name="T8" fmla="*/ 2147483646 w 10"/>
                <a:gd name="T9" fmla="*/ 0 h 129"/>
                <a:gd name="T10" fmla="*/ 2147483646 w 10"/>
                <a:gd name="T11" fmla="*/ 0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129">
                  <a:moveTo>
                    <a:pt x="10" y="0"/>
                  </a:moveTo>
                  <a:lnTo>
                    <a:pt x="0" y="0"/>
                  </a:lnTo>
                  <a:lnTo>
                    <a:pt x="0" y="129"/>
                  </a:lnTo>
                  <a:lnTo>
                    <a:pt x="10" y="12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79" name="Freeform 142">
              <a:extLst>
                <a:ext uri="{FF2B5EF4-FFF2-40B4-BE49-F238E27FC236}">
                  <a16:creationId xmlns:a16="http://schemas.microsoft.com/office/drawing/2014/main" id="{7FE5FF72-FB1C-4E60-BBA2-584A6A9E0B92}"/>
                </a:ext>
              </a:extLst>
            </p:cNvPr>
            <p:cNvSpPr>
              <a:spLocks/>
            </p:cNvSpPr>
            <p:nvPr/>
          </p:nvSpPr>
          <p:spPr bwMode="black">
            <a:xfrm>
              <a:off x="3960777" y="895496"/>
              <a:ext cx="112955" cy="129091"/>
            </a:xfrm>
            <a:custGeom>
              <a:avLst/>
              <a:gdLst>
                <a:gd name="T0" fmla="*/ 2147483646 w 113"/>
                <a:gd name="T1" fmla="*/ 0 h 130"/>
                <a:gd name="T2" fmla="*/ 2147483646 w 113"/>
                <a:gd name="T3" fmla="*/ 0 h 130"/>
                <a:gd name="T4" fmla="*/ 2147483646 w 113"/>
                <a:gd name="T5" fmla="*/ 2147483646 h 130"/>
                <a:gd name="T6" fmla="*/ 2147483646 w 113"/>
                <a:gd name="T7" fmla="*/ 0 h 130"/>
                <a:gd name="T8" fmla="*/ 0 w 113"/>
                <a:gd name="T9" fmla="*/ 0 h 130"/>
                <a:gd name="T10" fmla="*/ 2147483646 w 113"/>
                <a:gd name="T11" fmla="*/ 2147483646 h 130"/>
                <a:gd name="T12" fmla="*/ 2147483646 w 113"/>
                <a:gd name="T13" fmla="*/ 2147483646 h 130"/>
                <a:gd name="T14" fmla="*/ 2147483646 w 113"/>
                <a:gd name="T15" fmla="*/ 0 h 130"/>
                <a:gd name="T16" fmla="*/ 2147483646 w 113"/>
                <a:gd name="T17" fmla="*/ 0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3" h="130">
                  <a:moveTo>
                    <a:pt x="113" y="0"/>
                  </a:moveTo>
                  <a:lnTo>
                    <a:pt x="102" y="0"/>
                  </a:lnTo>
                  <a:lnTo>
                    <a:pt x="56" y="109"/>
                  </a:lnTo>
                  <a:lnTo>
                    <a:pt x="11" y="0"/>
                  </a:lnTo>
                  <a:lnTo>
                    <a:pt x="0" y="0"/>
                  </a:lnTo>
                  <a:lnTo>
                    <a:pt x="55" y="130"/>
                  </a:lnTo>
                  <a:lnTo>
                    <a:pt x="58" y="13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0" name="Freeform 143">
              <a:extLst>
                <a:ext uri="{FF2B5EF4-FFF2-40B4-BE49-F238E27FC236}">
                  <a16:creationId xmlns:a16="http://schemas.microsoft.com/office/drawing/2014/main" id="{5B78208A-A86C-4B49-BC92-1E55643915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102547" y="895496"/>
              <a:ext cx="71461" cy="127939"/>
            </a:xfrm>
            <a:custGeom>
              <a:avLst/>
              <a:gdLst>
                <a:gd name="T0" fmla="*/ 2147483646 w 72"/>
                <a:gd name="T1" fmla="*/ 0 h 129"/>
                <a:gd name="T2" fmla="*/ 0 w 72"/>
                <a:gd name="T3" fmla="*/ 0 h 129"/>
                <a:gd name="T4" fmla="*/ 0 w 72"/>
                <a:gd name="T5" fmla="*/ 2147483646 h 129"/>
                <a:gd name="T6" fmla="*/ 2147483646 w 72"/>
                <a:gd name="T7" fmla="*/ 2147483646 h 129"/>
                <a:gd name="T8" fmla="*/ 2147483646 w 72"/>
                <a:gd name="T9" fmla="*/ 2147483646 h 129"/>
                <a:gd name="T10" fmla="*/ 2147483646 w 72"/>
                <a:gd name="T11" fmla="*/ 2147483646 h 129"/>
                <a:gd name="T12" fmla="*/ 2147483646 w 72"/>
                <a:gd name="T13" fmla="*/ 2147483646 h 129"/>
                <a:gd name="T14" fmla="*/ 2147483646 w 72"/>
                <a:gd name="T15" fmla="*/ 2147483646 h 129"/>
                <a:gd name="T16" fmla="*/ 2147483646 w 72"/>
                <a:gd name="T17" fmla="*/ 2147483646 h 129"/>
                <a:gd name="T18" fmla="*/ 2147483646 w 72"/>
                <a:gd name="T19" fmla="*/ 2147483646 h 129"/>
                <a:gd name="T20" fmla="*/ 2147483646 w 72"/>
                <a:gd name="T21" fmla="*/ 2147483646 h 129"/>
                <a:gd name="T22" fmla="*/ 2147483646 w 72"/>
                <a:gd name="T23" fmla="*/ 2147483646 h 129"/>
                <a:gd name="T24" fmla="*/ 2147483646 w 72"/>
                <a:gd name="T25" fmla="*/ 0 h 129"/>
                <a:gd name="T26" fmla="*/ 2147483646 w 72"/>
                <a:gd name="T27" fmla="*/ 0 h 1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2" h="129">
                  <a:moveTo>
                    <a:pt x="71" y="0"/>
                  </a:moveTo>
                  <a:lnTo>
                    <a:pt x="0" y="0"/>
                  </a:lnTo>
                  <a:lnTo>
                    <a:pt x="0" y="129"/>
                  </a:lnTo>
                  <a:lnTo>
                    <a:pt x="72" y="129"/>
                  </a:lnTo>
                  <a:lnTo>
                    <a:pt x="72" y="120"/>
                  </a:lnTo>
                  <a:lnTo>
                    <a:pt x="10" y="120"/>
                  </a:lnTo>
                  <a:lnTo>
                    <a:pt x="10" y="68"/>
                  </a:lnTo>
                  <a:lnTo>
                    <a:pt x="70" y="68"/>
                  </a:lnTo>
                  <a:lnTo>
                    <a:pt x="70" y="59"/>
                  </a:lnTo>
                  <a:lnTo>
                    <a:pt x="10" y="59"/>
                  </a:lnTo>
                  <a:lnTo>
                    <a:pt x="10" y="8"/>
                  </a:lnTo>
                  <a:lnTo>
                    <a:pt x="71" y="8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1" name="Freeform 144">
              <a:extLst>
                <a:ext uri="{FF2B5EF4-FFF2-40B4-BE49-F238E27FC236}">
                  <a16:creationId xmlns:a16="http://schemas.microsoft.com/office/drawing/2014/main" id="{9093A5ED-5692-4480-AC84-E830C774896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213197" y="895496"/>
              <a:ext cx="96818" cy="127939"/>
            </a:xfrm>
            <a:custGeom>
              <a:avLst/>
              <a:gdLst>
                <a:gd name="T0" fmla="*/ 0 w 81"/>
                <a:gd name="T1" fmla="*/ 0 h 108"/>
                <a:gd name="T2" fmla="*/ 0 w 81"/>
                <a:gd name="T3" fmla="*/ 2147483646 h 108"/>
                <a:gd name="T4" fmla="*/ 2147483646 w 81"/>
                <a:gd name="T5" fmla="*/ 2147483646 h 108"/>
                <a:gd name="T6" fmla="*/ 2147483646 w 81"/>
                <a:gd name="T7" fmla="*/ 2147483646 h 108"/>
                <a:gd name="T8" fmla="*/ 2147483646 w 81"/>
                <a:gd name="T9" fmla="*/ 2147483646 h 108"/>
                <a:gd name="T10" fmla="*/ 2147483646 w 81"/>
                <a:gd name="T11" fmla="*/ 2147483646 h 108"/>
                <a:gd name="T12" fmla="*/ 2147483646 w 81"/>
                <a:gd name="T13" fmla="*/ 2147483646 h 108"/>
                <a:gd name="T14" fmla="*/ 2147483646 w 81"/>
                <a:gd name="T15" fmla="*/ 2147483646 h 108"/>
                <a:gd name="T16" fmla="*/ 2147483646 w 81"/>
                <a:gd name="T17" fmla="*/ 2147483646 h 108"/>
                <a:gd name="T18" fmla="*/ 2147483646 w 81"/>
                <a:gd name="T19" fmla="*/ 2147483646 h 108"/>
                <a:gd name="T20" fmla="*/ 2147483646 w 81"/>
                <a:gd name="T21" fmla="*/ 2147483646 h 108"/>
                <a:gd name="T22" fmla="*/ 2147483646 w 81"/>
                <a:gd name="T23" fmla="*/ 0 h 108"/>
                <a:gd name="T24" fmla="*/ 0 w 81"/>
                <a:gd name="T25" fmla="*/ 0 h 108"/>
                <a:gd name="T26" fmla="*/ 2147483646 w 81"/>
                <a:gd name="T27" fmla="*/ 2147483646 h 108"/>
                <a:gd name="T28" fmla="*/ 2147483646 w 81"/>
                <a:gd name="T29" fmla="*/ 2147483646 h 108"/>
                <a:gd name="T30" fmla="*/ 2147483646 w 81"/>
                <a:gd name="T31" fmla="*/ 2147483646 h 108"/>
                <a:gd name="T32" fmla="*/ 2147483646 w 81"/>
                <a:gd name="T33" fmla="*/ 2147483646 h 108"/>
                <a:gd name="T34" fmla="*/ 2147483646 w 81"/>
                <a:gd name="T35" fmla="*/ 2147483646 h 108"/>
                <a:gd name="T36" fmla="*/ 2147483646 w 81"/>
                <a:gd name="T37" fmla="*/ 2147483646 h 1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1" h="108">
                  <a:moveTo>
                    <a:pt x="0" y="0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8" y="108"/>
                    <a:pt x="8" y="108"/>
                    <a:pt x="8" y="108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36" y="56"/>
                    <a:pt x="40" y="58"/>
                    <a:pt x="53" y="79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81" y="108"/>
                    <a:pt x="81" y="108"/>
                    <a:pt x="81" y="108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52" y="63"/>
                    <a:pt x="48" y="57"/>
                    <a:pt x="43" y="54"/>
                  </a:cubicBezTo>
                  <a:cubicBezTo>
                    <a:pt x="56" y="49"/>
                    <a:pt x="63" y="41"/>
                    <a:pt x="63" y="28"/>
                  </a:cubicBezTo>
                  <a:cubicBezTo>
                    <a:pt x="63" y="14"/>
                    <a:pt x="54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8" y="7"/>
                  </a:moveTo>
                  <a:cubicBezTo>
                    <a:pt x="26" y="7"/>
                    <a:pt x="26" y="7"/>
                    <a:pt x="26" y="7"/>
                  </a:cubicBezTo>
                  <a:cubicBezTo>
                    <a:pt x="45" y="7"/>
                    <a:pt x="54" y="16"/>
                    <a:pt x="54" y="28"/>
                  </a:cubicBezTo>
                  <a:cubicBezTo>
                    <a:pt x="54" y="41"/>
                    <a:pt x="45" y="49"/>
                    <a:pt x="26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2" name="Freeform 145">
              <a:extLst>
                <a:ext uri="{FF2B5EF4-FFF2-40B4-BE49-F238E27FC236}">
                  <a16:creationId xmlns:a16="http://schemas.microsoft.com/office/drawing/2014/main" id="{EE6E675E-C2A5-4159-9922-2322D93B5D2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333067" y="893190"/>
              <a:ext cx="72614" cy="132549"/>
            </a:xfrm>
            <a:custGeom>
              <a:avLst/>
              <a:gdLst>
                <a:gd name="T0" fmla="*/ 2147483646 w 61"/>
                <a:gd name="T1" fmla="*/ 2147483646 h 111"/>
                <a:gd name="T2" fmla="*/ 2147483646 w 61"/>
                <a:gd name="T3" fmla="*/ 0 h 111"/>
                <a:gd name="T4" fmla="*/ 0 w 61"/>
                <a:gd name="T5" fmla="*/ 2147483646 h 111"/>
                <a:gd name="T6" fmla="*/ 2147483646 w 61"/>
                <a:gd name="T7" fmla="*/ 2147483646 h 111"/>
                <a:gd name="T8" fmla="*/ 2147483646 w 61"/>
                <a:gd name="T9" fmla="*/ 2147483646 h 111"/>
                <a:gd name="T10" fmla="*/ 2147483646 w 61"/>
                <a:gd name="T11" fmla="*/ 2147483646 h 111"/>
                <a:gd name="T12" fmla="*/ 2147483646 w 61"/>
                <a:gd name="T13" fmla="*/ 2147483646 h 111"/>
                <a:gd name="T14" fmla="*/ 2147483646 w 61"/>
                <a:gd name="T15" fmla="*/ 2147483646 h 111"/>
                <a:gd name="T16" fmla="*/ 2147483646 w 61"/>
                <a:gd name="T17" fmla="*/ 2147483646 h 111"/>
                <a:gd name="T18" fmla="*/ 2147483646 w 61"/>
                <a:gd name="T19" fmla="*/ 2147483646 h 111"/>
                <a:gd name="T20" fmla="*/ 2147483646 w 61"/>
                <a:gd name="T21" fmla="*/ 2147483646 h 111"/>
                <a:gd name="T22" fmla="*/ 2147483646 w 61"/>
                <a:gd name="T23" fmla="*/ 2147483646 h 111"/>
                <a:gd name="T24" fmla="*/ 2147483646 w 61"/>
                <a:gd name="T25" fmla="*/ 2147483646 h 1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" h="111">
                  <a:moveTo>
                    <a:pt x="56" y="6"/>
                  </a:moveTo>
                  <a:cubicBezTo>
                    <a:pt x="48" y="2"/>
                    <a:pt x="40" y="0"/>
                    <a:pt x="31" y="0"/>
                  </a:cubicBezTo>
                  <a:cubicBezTo>
                    <a:pt x="14" y="0"/>
                    <a:pt x="0" y="12"/>
                    <a:pt x="0" y="28"/>
                  </a:cubicBezTo>
                  <a:cubicBezTo>
                    <a:pt x="0" y="64"/>
                    <a:pt x="52" y="51"/>
                    <a:pt x="52" y="81"/>
                  </a:cubicBezTo>
                  <a:cubicBezTo>
                    <a:pt x="52" y="94"/>
                    <a:pt x="42" y="103"/>
                    <a:pt x="29" y="103"/>
                  </a:cubicBezTo>
                  <a:cubicBezTo>
                    <a:pt x="20" y="103"/>
                    <a:pt x="14" y="100"/>
                    <a:pt x="2" y="91"/>
                  </a:cubicBezTo>
                  <a:cubicBezTo>
                    <a:pt x="2" y="101"/>
                    <a:pt x="2" y="101"/>
                    <a:pt x="2" y="101"/>
                  </a:cubicBezTo>
                  <a:cubicBezTo>
                    <a:pt x="11" y="108"/>
                    <a:pt x="20" y="111"/>
                    <a:pt x="29" y="111"/>
                  </a:cubicBezTo>
                  <a:cubicBezTo>
                    <a:pt x="47" y="111"/>
                    <a:pt x="61" y="98"/>
                    <a:pt x="61" y="81"/>
                  </a:cubicBezTo>
                  <a:cubicBezTo>
                    <a:pt x="61" y="43"/>
                    <a:pt x="9" y="57"/>
                    <a:pt x="9" y="28"/>
                  </a:cubicBezTo>
                  <a:cubicBezTo>
                    <a:pt x="9" y="16"/>
                    <a:pt x="19" y="7"/>
                    <a:pt x="32" y="7"/>
                  </a:cubicBezTo>
                  <a:cubicBezTo>
                    <a:pt x="40" y="7"/>
                    <a:pt x="45" y="9"/>
                    <a:pt x="56" y="16"/>
                  </a:cubicBezTo>
                  <a:cubicBezTo>
                    <a:pt x="56" y="6"/>
                    <a:pt x="56" y="6"/>
                    <a:pt x="56" y="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3" name="Freeform 146">
              <a:extLst>
                <a:ext uri="{FF2B5EF4-FFF2-40B4-BE49-F238E27FC236}">
                  <a16:creationId xmlns:a16="http://schemas.microsoft.com/office/drawing/2014/main" id="{71B50823-00E9-486E-8762-D946B4785B1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446022" y="895496"/>
              <a:ext cx="10374" cy="127939"/>
            </a:xfrm>
            <a:custGeom>
              <a:avLst/>
              <a:gdLst>
                <a:gd name="T0" fmla="*/ 2147483646 w 10"/>
                <a:gd name="T1" fmla="*/ 0 h 129"/>
                <a:gd name="T2" fmla="*/ 0 w 10"/>
                <a:gd name="T3" fmla="*/ 0 h 129"/>
                <a:gd name="T4" fmla="*/ 0 w 10"/>
                <a:gd name="T5" fmla="*/ 2147483646 h 129"/>
                <a:gd name="T6" fmla="*/ 2147483646 w 10"/>
                <a:gd name="T7" fmla="*/ 2147483646 h 129"/>
                <a:gd name="T8" fmla="*/ 2147483646 w 10"/>
                <a:gd name="T9" fmla="*/ 0 h 129"/>
                <a:gd name="T10" fmla="*/ 2147483646 w 10"/>
                <a:gd name="T11" fmla="*/ 0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129">
                  <a:moveTo>
                    <a:pt x="10" y="0"/>
                  </a:moveTo>
                  <a:lnTo>
                    <a:pt x="0" y="0"/>
                  </a:lnTo>
                  <a:lnTo>
                    <a:pt x="0" y="129"/>
                  </a:lnTo>
                  <a:lnTo>
                    <a:pt x="10" y="12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4" name="Freeform 147">
              <a:extLst>
                <a:ext uri="{FF2B5EF4-FFF2-40B4-BE49-F238E27FC236}">
                  <a16:creationId xmlns:a16="http://schemas.microsoft.com/office/drawing/2014/main" id="{B3312D8F-0564-40BE-9E7A-6986C320CF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481753" y="895496"/>
              <a:ext cx="106039" cy="127939"/>
            </a:xfrm>
            <a:custGeom>
              <a:avLst/>
              <a:gdLst>
                <a:gd name="T0" fmla="*/ 2147483646 w 107"/>
                <a:gd name="T1" fmla="*/ 0 h 129"/>
                <a:gd name="T2" fmla="*/ 0 w 107"/>
                <a:gd name="T3" fmla="*/ 0 h 129"/>
                <a:gd name="T4" fmla="*/ 0 w 107"/>
                <a:gd name="T5" fmla="*/ 2147483646 h 129"/>
                <a:gd name="T6" fmla="*/ 2147483646 w 107"/>
                <a:gd name="T7" fmla="*/ 2147483646 h 129"/>
                <a:gd name="T8" fmla="*/ 2147483646 w 107"/>
                <a:gd name="T9" fmla="*/ 2147483646 h 129"/>
                <a:gd name="T10" fmla="*/ 2147483646 w 107"/>
                <a:gd name="T11" fmla="*/ 2147483646 h 129"/>
                <a:gd name="T12" fmla="*/ 2147483646 w 107"/>
                <a:gd name="T13" fmla="*/ 2147483646 h 129"/>
                <a:gd name="T14" fmla="*/ 2147483646 w 107"/>
                <a:gd name="T15" fmla="*/ 2147483646 h 129"/>
                <a:gd name="T16" fmla="*/ 2147483646 w 107"/>
                <a:gd name="T17" fmla="*/ 0 h 129"/>
                <a:gd name="T18" fmla="*/ 2147483646 w 107"/>
                <a:gd name="T19" fmla="*/ 0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7" h="129">
                  <a:moveTo>
                    <a:pt x="107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9" y="8"/>
                  </a:lnTo>
                  <a:lnTo>
                    <a:pt x="49" y="129"/>
                  </a:lnTo>
                  <a:lnTo>
                    <a:pt x="58" y="129"/>
                  </a:lnTo>
                  <a:lnTo>
                    <a:pt x="58" y="8"/>
                  </a:lnTo>
                  <a:lnTo>
                    <a:pt x="107" y="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5" name="Freeform 148">
              <a:extLst>
                <a:ext uri="{FF2B5EF4-FFF2-40B4-BE49-F238E27FC236}">
                  <a16:creationId xmlns:a16="http://schemas.microsoft.com/office/drawing/2014/main" id="{8E909F40-EA1F-4341-857B-4E5E677E32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606234" y="895496"/>
              <a:ext cx="110650" cy="127939"/>
            </a:xfrm>
            <a:custGeom>
              <a:avLst/>
              <a:gdLst>
                <a:gd name="T0" fmla="*/ 2147483646 w 111"/>
                <a:gd name="T1" fmla="*/ 0 h 129"/>
                <a:gd name="T2" fmla="*/ 2147483646 w 111"/>
                <a:gd name="T3" fmla="*/ 0 h 129"/>
                <a:gd name="T4" fmla="*/ 2147483646 w 111"/>
                <a:gd name="T5" fmla="*/ 2147483646 h 129"/>
                <a:gd name="T6" fmla="*/ 2147483646 w 111"/>
                <a:gd name="T7" fmla="*/ 0 h 129"/>
                <a:gd name="T8" fmla="*/ 0 w 111"/>
                <a:gd name="T9" fmla="*/ 0 h 129"/>
                <a:gd name="T10" fmla="*/ 2147483646 w 111"/>
                <a:gd name="T11" fmla="*/ 2147483646 h 129"/>
                <a:gd name="T12" fmla="*/ 2147483646 w 111"/>
                <a:gd name="T13" fmla="*/ 2147483646 h 129"/>
                <a:gd name="T14" fmla="*/ 2147483646 w 111"/>
                <a:gd name="T15" fmla="*/ 2147483646 h 129"/>
                <a:gd name="T16" fmla="*/ 2147483646 w 111"/>
                <a:gd name="T17" fmla="*/ 2147483646 h 129"/>
                <a:gd name="T18" fmla="*/ 2147483646 w 111"/>
                <a:gd name="T19" fmla="*/ 0 h 129"/>
                <a:gd name="T20" fmla="*/ 2147483646 w 111"/>
                <a:gd name="T21" fmla="*/ 0 h 1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1" h="129">
                  <a:moveTo>
                    <a:pt x="111" y="0"/>
                  </a:moveTo>
                  <a:lnTo>
                    <a:pt x="99" y="0"/>
                  </a:lnTo>
                  <a:lnTo>
                    <a:pt x="57" y="51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1" y="59"/>
                  </a:lnTo>
                  <a:lnTo>
                    <a:pt x="51" y="129"/>
                  </a:lnTo>
                  <a:lnTo>
                    <a:pt x="61" y="129"/>
                  </a:lnTo>
                  <a:lnTo>
                    <a:pt x="61" y="59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6" name="Freeform 149">
              <a:extLst>
                <a:ext uri="{FF2B5EF4-FFF2-40B4-BE49-F238E27FC236}">
                  <a16:creationId xmlns:a16="http://schemas.microsoft.com/office/drawing/2014/main" id="{425BC290-7A7E-4D06-9706-24BC3B5B5E7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768751" y="938142"/>
              <a:ext cx="86445" cy="87598"/>
            </a:xfrm>
            <a:custGeom>
              <a:avLst/>
              <a:gdLst>
                <a:gd name="T0" fmla="*/ 2147483646 w 73"/>
                <a:gd name="T1" fmla="*/ 2147483646 h 74"/>
                <a:gd name="T2" fmla="*/ 2147483646 w 73"/>
                <a:gd name="T3" fmla="*/ 0 h 74"/>
                <a:gd name="T4" fmla="*/ 0 w 73"/>
                <a:gd name="T5" fmla="*/ 2147483646 h 74"/>
                <a:gd name="T6" fmla="*/ 2147483646 w 73"/>
                <a:gd name="T7" fmla="*/ 2147483646 h 74"/>
                <a:gd name="T8" fmla="*/ 2147483646 w 73"/>
                <a:gd name="T9" fmla="*/ 2147483646 h 74"/>
                <a:gd name="T10" fmla="*/ 2147483646 w 73"/>
                <a:gd name="T11" fmla="*/ 2147483646 h 74"/>
                <a:gd name="T12" fmla="*/ 2147483646 w 73"/>
                <a:gd name="T13" fmla="*/ 2147483646 h 74"/>
                <a:gd name="T14" fmla="*/ 2147483646 w 73"/>
                <a:gd name="T15" fmla="*/ 2147483646 h 74"/>
                <a:gd name="T16" fmla="*/ 2147483646 w 73"/>
                <a:gd name="T17" fmla="*/ 2147483646 h 74"/>
                <a:gd name="T18" fmla="*/ 2147483646 w 73"/>
                <a:gd name="T19" fmla="*/ 2147483646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74">
                  <a:moveTo>
                    <a:pt x="73" y="37"/>
                  </a:moveTo>
                  <a:cubicBezTo>
                    <a:pt x="73" y="15"/>
                    <a:pt x="57" y="0"/>
                    <a:pt x="37" y="0"/>
                  </a:cubicBezTo>
                  <a:cubicBezTo>
                    <a:pt x="16" y="0"/>
                    <a:pt x="0" y="15"/>
                    <a:pt x="0" y="37"/>
                  </a:cubicBezTo>
                  <a:cubicBezTo>
                    <a:pt x="0" y="58"/>
                    <a:pt x="16" y="74"/>
                    <a:pt x="37" y="74"/>
                  </a:cubicBezTo>
                  <a:cubicBezTo>
                    <a:pt x="57" y="74"/>
                    <a:pt x="73" y="58"/>
                    <a:pt x="73" y="37"/>
                  </a:cubicBezTo>
                  <a:close/>
                  <a:moveTo>
                    <a:pt x="65" y="37"/>
                  </a:moveTo>
                  <a:cubicBezTo>
                    <a:pt x="65" y="54"/>
                    <a:pt x="53" y="66"/>
                    <a:pt x="37" y="66"/>
                  </a:cubicBezTo>
                  <a:cubicBezTo>
                    <a:pt x="20" y="66"/>
                    <a:pt x="8" y="54"/>
                    <a:pt x="8" y="37"/>
                  </a:cubicBezTo>
                  <a:cubicBezTo>
                    <a:pt x="8" y="20"/>
                    <a:pt x="20" y="7"/>
                    <a:pt x="37" y="7"/>
                  </a:cubicBezTo>
                  <a:cubicBezTo>
                    <a:pt x="53" y="7"/>
                    <a:pt x="65" y="20"/>
                    <a:pt x="65" y="3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7" name="Freeform 150">
              <a:extLst>
                <a:ext uri="{FF2B5EF4-FFF2-40B4-BE49-F238E27FC236}">
                  <a16:creationId xmlns:a16="http://schemas.microsoft.com/office/drawing/2014/main" id="{466A3194-BCEC-4781-AECF-06312BB5A7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884011" y="893190"/>
              <a:ext cx="59935" cy="130244"/>
            </a:xfrm>
            <a:custGeom>
              <a:avLst/>
              <a:gdLst>
                <a:gd name="T0" fmla="*/ 2147483646 w 51"/>
                <a:gd name="T1" fmla="*/ 2147483646 h 109"/>
                <a:gd name="T2" fmla="*/ 2147483646 w 51"/>
                <a:gd name="T3" fmla="*/ 0 h 109"/>
                <a:gd name="T4" fmla="*/ 2147483646 w 51"/>
                <a:gd name="T5" fmla="*/ 2147483646 h 109"/>
                <a:gd name="T6" fmla="*/ 2147483646 w 51"/>
                <a:gd name="T7" fmla="*/ 2147483646 h 109"/>
                <a:gd name="T8" fmla="*/ 0 w 51"/>
                <a:gd name="T9" fmla="*/ 2147483646 h 109"/>
                <a:gd name="T10" fmla="*/ 0 w 51"/>
                <a:gd name="T11" fmla="*/ 2147483646 h 109"/>
                <a:gd name="T12" fmla="*/ 2147483646 w 51"/>
                <a:gd name="T13" fmla="*/ 2147483646 h 109"/>
                <a:gd name="T14" fmla="*/ 2147483646 w 51"/>
                <a:gd name="T15" fmla="*/ 2147483646 h 109"/>
                <a:gd name="T16" fmla="*/ 2147483646 w 51"/>
                <a:gd name="T17" fmla="*/ 2147483646 h 109"/>
                <a:gd name="T18" fmla="*/ 2147483646 w 51"/>
                <a:gd name="T19" fmla="*/ 2147483646 h 109"/>
                <a:gd name="T20" fmla="*/ 2147483646 w 51"/>
                <a:gd name="T21" fmla="*/ 2147483646 h 109"/>
                <a:gd name="T22" fmla="*/ 2147483646 w 51"/>
                <a:gd name="T23" fmla="*/ 2147483646 h 109"/>
                <a:gd name="T24" fmla="*/ 2147483646 w 51"/>
                <a:gd name="T25" fmla="*/ 2147483646 h 109"/>
                <a:gd name="T26" fmla="*/ 2147483646 w 51"/>
                <a:gd name="T27" fmla="*/ 2147483646 h 109"/>
                <a:gd name="T28" fmla="*/ 2147483646 w 51"/>
                <a:gd name="T29" fmla="*/ 2147483646 h 109"/>
                <a:gd name="T30" fmla="*/ 2147483646 w 51"/>
                <a:gd name="T31" fmla="*/ 2147483646 h 109"/>
                <a:gd name="T32" fmla="*/ 2147483646 w 51"/>
                <a:gd name="T33" fmla="*/ 2147483646 h 1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1" h="109">
                  <a:moveTo>
                    <a:pt x="51" y="3"/>
                  </a:moveTo>
                  <a:cubicBezTo>
                    <a:pt x="46" y="0"/>
                    <a:pt x="43" y="0"/>
                    <a:pt x="38" y="0"/>
                  </a:cubicBezTo>
                  <a:cubicBezTo>
                    <a:pt x="26" y="0"/>
                    <a:pt x="13" y="8"/>
                    <a:pt x="13" y="2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3" y="109"/>
                    <a:pt x="13" y="109"/>
                    <a:pt x="13" y="109"/>
                  </a:cubicBezTo>
                  <a:cubicBezTo>
                    <a:pt x="21" y="109"/>
                    <a:pt x="21" y="109"/>
                    <a:pt x="21" y="109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38"/>
                    <a:pt x="35" y="38"/>
                    <a:pt x="35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14"/>
                    <a:pt x="26" y="7"/>
                    <a:pt x="38" y="7"/>
                  </a:cubicBezTo>
                  <a:cubicBezTo>
                    <a:pt x="42" y="7"/>
                    <a:pt x="45" y="8"/>
                    <a:pt x="51" y="10"/>
                  </a:cubicBezTo>
                  <a:cubicBezTo>
                    <a:pt x="51" y="3"/>
                    <a:pt x="51" y="3"/>
                    <a:pt x="51" y="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8" name="Freeform 151">
              <a:extLst>
                <a:ext uri="{FF2B5EF4-FFF2-40B4-BE49-F238E27FC236}">
                  <a16:creationId xmlns:a16="http://schemas.microsoft.com/office/drawing/2014/main" id="{7131C861-D984-4D07-8D13-FEFB412C930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5008492" y="893190"/>
              <a:ext cx="134855" cy="132549"/>
            </a:xfrm>
            <a:custGeom>
              <a:avLst/>
              <a:gdLst>
                <a:gd name="T0" fmla="*/ 2147483646 w 114"/>
                <a:gd name="T1" fmla="*/ 2147483646 h 111"/>
                <a:gd name="T2" fmla="*/ 2147483646 w 114"/>
                <a:gd name="T3" fmla="*/ 0 h 111"/>
                <a:gd name="T4" fmla="*/ 0 w 114"/>
                <a:gd name="T5" fmla="*/ 2147483646 h 111"/>
                <a:gd name="T6" fmla="*/ 2147483646 w 114"/>
                <a:gd name="T7" fmla="*/ 2147483646 h 111"/>
                <a:gd name="T8" fmla="*/ 2147483646 w 114"/>
                <a:gd name="T9" fmla="*/ 2147483646 h 111"/>
                <a:gd name="T10" fmla="*/ 2147483646 w 114"/>
                <a:gd name="T11" fmla="*/ 2147483646 h 111"/>
                <a:gd name="T12" fmla="*/ 2147483646 w 114"/>
                <a:gd name="T13" fmla="*/ 2147483646 h 111"/>
                <a:gd name="T14" fmla="*/ 2147483646 w 114"/>
                <a:gd name="T15" fmla="*/ 2147483646 h 111"/>
                <a:gd name="T16" fmla="*/ 2147483646 w 114"/>
                <a:gd name="T17" fmla="*/ 2147483646 h 111"/>
                <a:gd name="T18" fmla="*/ 2147483646 w 114"/>
                <a:gd name="T19" fmla="*/ 2147483646 h 1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4" h="111">
                  <a:moveTo>
                    <a:pt x="114" y="55"/>
                  </a:moveTo>
                  <a:cubicBezTo>
                    <a:pt x="114" y="24"/>
                    <a:pt x="89" y="0"/>
                    <a:pt x="57" y="0"/>
                  </a:cubicBezTo>
                  <a:cubicBezTo>
                    <a:pt x="25" y="0"/>
                    <a:pt x="0" y="24"/>
                    <a:pt x="0" y="55"/>
                  </a:cubicBezTo>
                  <a:cubicBezTo>
                    <a:pt x="0" y="86"/>
                    <a:pt x="25" y="111"/>
                    <a:pt x="57" y="111"/>
                  </a:cubicBezTo>
                  <a:cubicBezTo>
                    <a:pt x="89" y="111"/>
                    <a:pt x="114" y="86"/>
                    <a:pt x="114" y="55"/>
                  </a:cubicBezTo>
                  <a:close/>
                  <a:moveTo>
                    <a:pt x="105" y="55"/>
                  </a:moveTo>
                  <a:cubicBezTo>
                    <a:pt x="105" y="82"/>
                    <a:pt x="84" y="103"/>
                    <a:pt x="57" y="103"/>
                  </a:cubicBezTo>
                  <a:cubicBezTo>
                    <a:pt x="30" y="103"/>
                    <a:pt x="9" y="82"/>
                    <a:pt x="9" y="55"/>
                  </a:cubicBezTo>
                  <a:cubicBezTo>
                    <a:pt x="9" y="28"/>
                    <a:pt x="30" y="7"/>
                    <a:pt x="57" y="7"/>
                  </a:cubicBezTo>
                  <a:cubicBezTo>
                    <a:pt x="84" y="7"/>
                    <a:pt x="105" y="28"/>
                    <a:pt x="105" y="5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89" name="Freeform 152">
              <a:extLst>
                <a:ext uri="{FF2B5EF4-FFF2-40B4-BE49-F238E27FC236}">
                  <a16:creationId xmlns:a16="http://schemas.microsoft.com/office/drawing/2014/main" id="{355E40B4-0F09-4B06-B16A-8235E439BDB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181382" y="895496"/>
              <a:ext cx="108345" cy="130244"/>
            </a:xfrm>
            <a:custGeom>
              <a:avLst/>
              <a:gdLst>
                <a:gd name="T0" fmla="*/ 2147483646 w 91"/>
                <a:gd name="T1" fmla="*/ 0 h 110"/>
                <a:gd name="T2" fmla="*/ 2147483646 w 91"/>
                <a:gd name="T3" fmla="*/ 2147483646 h 110"/>
                <a:gd name="T4" fmla="*/ 2147483646 w 91"/>
                <a:gd name="T5" fmla="*/ 2147483646 h 110"/>
                <a:gd name="T6" fmla="*/ 2147483646 w 91"/>
                <a:gd name="T7" fmla="*/ 2147483646 h 110"/>
                <a:gd name="T8" fmla="*/ 2147483646 w 91"/>
                <a:gd name="T9" fmla="*/ 0 h 110"/>
                <a:gd name="T10" fmla="*/ 0 w 91"/>
                <a:gd name="T11" fmla="*/ 0 h 110"/>
                <a:gd name="T12" fmla="*/ 0 w 91"/>
                <a:gd name="T13" fmla="*/ 2147483646 h 110"/>
                <a:gd name="T14" fmla="*/ 2147483646 w 91"/>
                <a:gd name="T15" fmla="*/ 2147483646 h 110"/>
                <a:gd name="T16" fmla="*/ 2147483646 w 91"/>
                <a:gd name="T17" fmla="*/ 2147483646 h 110"/>
                <a:gd name="T18" fmla="*/ 2147483646 w 91"/>
                <a:gd name="T19" fmla="*/ 0 h 110"/>
                <a:gd name="T20" fmla="*/ 2147483646 w 91"/>
                <a:gd name="T21" fmla="*/ 0 h 1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110">
                  <a:moveTo>
                    <a:pt x="82" y="0"/>
                  </a:moveTo>
                  <a:cubicBezTo>
                    <a:pt x="82" y="60"/>
                    <a:pt x="82" y="60"/>
                    <a:pt x="82" y="60"/>
                  </a:cubicBezTo>
                  <a:cubicBezTo>
                    <a:pt x="82" y="90"/>
                    <a:pt x="64" y="102"/>
                    <a:pt x="45" y="102"/>
                  </a:cubicBezTo>
                  <a:cubicBezTo>
                    <a:pt x="26" y="102"/>
                    <a:pt x="8" y="89"/>
                    <a:pt x="8" y="6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94"/>
                    <a:pt x="21" y="110"/>
                    <a:pt x="45" y="110"/>
                  </a:cubicBezTo>
                  <a:cubicBezTo>
                    <a:pt x="67" y="110"/>
                    <a:pt x="91" y="96"/>
                    <a:pt x="91" y="59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2" y="0"/>
                    <a:pt x="82" y="0"/>
                    <a:pt x="8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0" name="Freeform 153">
              <a:extLst>
                <a:ext uri="{FF2B5EF4-FFF2-40B4-BE49-F238E27FC236}">
                  <a16:creationId xmlns:a16="http://schemas.microsoft.com/office/drawing/2014/main" id="{AC29C91B-F556-406A-88D2-663F8917C4A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34677" y="895496"/>
              <a:ext cx="72614" cy="127939"/>
            </a:xfrm>
            <a:custGeom>
              <a:avLst/>
              <a:gdLst>
                <a:gd name="T0" fmla="*/ 2147483646 w 74"/>
                <a:gd name="T1" fmla="*/ 0 h 129"/>
                <a:gd name="T2" fmla="*/ 0 w 74"/>
                <a:gd name="T3" fmla="*/ 0 h 129"/>
                <a:gd name="T4" fmla="*/ 0 w 74"/>
                <a:gd name="T5" fmla="*/ 2147483646 h 129"/>
                <a:gd name="T6" fmla="*/ 2147483646 w 74"/>
                <a:gd name="T7" fmla="*/ 2147483646 h 129"/>
                <a:gd name="T8" fmla="*/ 2147483646 w 74"/>
                <a:gd name="T9" fmla="*/ 2147483646 h 129"/>
                <a:gd name="T10" fmla="*/ 2147483646 w 74"/>
                <a:gd name="T11" fmla="*/ 2147483646 h 129"/>
                <a:gd name="T12" fmla="*/ 2147483646 w 74"/>
                <a:gd name="T13" fmla="*/ 0 h 129"/>
                <a:gd name="T14" fmla="*/ 2147483646 w 74"/>
                <a:gd name="T15" fmla="*/ 0 h 1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4" h="129">
                  <a:moveTo>
                    <a:pt x="11" y="0"/>
                  </a:moveTo>
                  <a:lnTo>
                    <a:pt x="0" y="0"/>
                  </a:lnTo>
                  <a:lnTo>
                    <a:pt x="0" y="129"/>
                  </a:lnTo>
                  <a:lnTo>
                    <a:pt x="74" y="129"/>
                  </a:lnTo>
                  <a:lnTo>
                    <a:pt x="74" y="120"/>
                  </a:lnTo>
                  <a:lnTo>
                    <a:pt x="11" y="12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1" name="Freeform 154">
              <a:extLst>
                <a:ext uri="{FF2B5EF4-FFF2-40B4-BE49-F238E27FC236}">
                  <a16:creationId xmlns:a16="http://schemas.microsoft.com/office/drawing/2014/main" id="{3D92BBA5-5755-48C4-B928-F103C1C004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438411" y="895496"/>
              <a:ext cx="108345" cy="130244"/>
            </a:xfrm>
            <a:custGeom>
              <a:avLst/>
              <a:gdLst>
                <a:gd name="T0" fmla="*/ 2147483646 w 91"/>
                <a:gd name="T1" fmla="*/ 0 h 110"/>
                <a:gd name="T2" fmla="*/ 2147483646 w 91"/>
                <a:gd name="T3" fmla="*/ 2147483646 h 110"/>
                <a:gd name="T4" fmla="*/ 2147483646 w 91"/>
                <a:gd name="T5" fmla="*/ 2147483646 h 110"/>
                <a:gd name="T6" fmla="*/ 2147483646 w 91"/>
                <a:gd name="T7" fmla="*/ 2147483646 h 110"/>
                <a:gd name="T8" fmla="*/ 2147483646 w 91"/>
                <a:gd name="T9" fmla="*/ 0 h 110"/>
                <a:gd name="T10" fmla="*/ 0 w 91"/>
                <a:gd name="T11" fmla="*/ 0 h 110"/>
                <a:gd name="T12" fmla="*/ 0 w 91"/>
                <a:gd name="T13" fmla="*/ 2147483646 h 110"/>
                <a:gd name="T14" fmla="*/ 2147483646 w 91"/>
                <a:gd name="T15" fmla="*/ 2147483646 h 110"/>
                <a:gd name="T16" fmla="*/ 2147483646 w 91"/>
                <a:gd name="T17" fmla="*/ 2147483646 h 110"/>
                <a:gd name="T18" fmla="*/ 2147483646 w 91"/>
                <a:gd name="T19" fmla="*/ 0 h 110"/>
                <a:gd name="T20" fmla="*/ 2147483646 w 91"/>
                <a:gd name="T21" fmla="*/ 0 h 1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110">
                  <a:moveTo>
                    <a:pt x="82" y="0"/>
                  </a:moveTo>
                  <a:cubicBezTo>
                    <a:pt x="82" y="60"/>
                    <a:pt x="82" y="60"/>
                    <a:pt x="82" y="60"/>
                  </a:cubicBezTo>
                  <a:cubicBezTo>
                    <a:pt x="82" y="90"/>
                    <a:pt x="64" y="102"/>
                    <a:pt x="45" y="102"/>
                  </a:cubicBezTo>
                  <a:cubicBezTo>
                    <a:pt x="26" y="102"/>
                    <a:pt x="8" y="89"/>
                    <a:pt x="8" y="6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94"/>
                    <a:pt x="21" y="110"/>
                    <a:pt x="45" y="110"/>
                  </a:cubicBezTo>
                  <a:cubicBezTo>
                    <a:pt x="67" y="110"/>
                    <a:pt x="91" y="96"/>
                    <a:pt x="91" y="59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2" y="0"/>
                    <a:pt x="82" y="0"/>
                    <a:pt x="8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2" name="Freeform 155">
              <a:extLst>
                <a:ext uri="{FF2B5EF4-FFF2-40B4-BE49-F238E27FC236}">
                  <a16:creationId xmlns:a16="http://schemas.microsoft.com/office/drawing/2014/main" id="{F4BFC948-4449-4ABA-AF42-20AAAD6D00A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124446" y="1085675"/>
              <a:ext cx="69156" cy="66851"/>
            </a:xfrm>
            <a:custGeom>
              <a:avLst/>
              <a:gdLst>
                <a:gd name="T0" fmla="*/ 2147483646 w 58"/>
                <a:gd name="T1" fmla="*/ 2147483646 h 56"/>
                <a:gd name="T2" fmla="*/ 0 w 58"/>
                <a:gd name="T3" fmla="*/ 2147483646 h 56"/>
                <a:gd name="T4" fmla="*/ 2147483646 w 58"/>
                <a:gd name="T5" fmla="*/ 0 h 56"/>
                <a:gd name="T6" fmla="*/ 2147483646 w 58"/>
                <a:gd name="T7" fmla="*/ 2147483646 h 56"/>
                <a:gd name="T8" fmla="*/ 2147483646 w 58"/>
                <a:gd name="T9" fmla="*/ 2147483646 h 56"/>
                <a:gd name="T10" fmla="*/ 2147483646 w 58"/>
                <a:gd name="T11" fmla="*/ 2147483646 h 56"/>
                <a:gd name="T12" fmla="*/ 2147483646 w 58"/>
                <a:gd name="T13" fmla="*/ 2147483646 h 56"/>
                <a:gd name="T14" fmla="*/ 2147483646 w 58"/>
                <a:gd name="T15" fmla="*/ 2147483646 h 56"/>
                <a:gd name="T16" fmla="*/ 2147483646 w 58"/>
                <a:gd name="T17" fmla="*/ 2147483646 h 56"/>
                <a:gd name="T18" fmla="*/ 2147483646 w 58"/>
                <a:gd name="T19" fmla="*/ 214748364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56">
                  <a:moveTo>
                    <a:pt x="29" y="56"/>
                  </a:moveTo>
                  <a:cubicBezTo>
                    <a:pt x="13" y="56"/>
                    <a:pt x="0" y="43"/>
                    <a:pt x="0" y="28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8" y="12"/>
                    <a:pt x="58" y="28"/>
                  </a:cubicBezTo>
                  <a:cubicBezTo>
                    <a:pt x="58" y="43"/>
                    <a:pt x="45" y="56"/>
                    <a:pt x="29" y="56"/>
                  </a:cubicBezTo>
                  <a:close/>
                  <a:moveTo>
                    <a:pt x="29" y="6"/>
                  </a:moveTo>
                  <a:cubicBezTo>
                    <a:pt x="17" y="6"/>
                    <a:pt x="7" y="15"/>
                    <a:pt x="7" y="28"/>
                  </a:cubicBezTo>
                  <a:cubicBezTo>
                    <a:pt x="7" y="40"/>
                    <a:pt x="17" y="50"/>
                    <a:pt x="29" y="50"/>
                  </a:cubicBezTo>
                  <a:cubicBezTo>
                    <a:pt x="42" y="50"/>
                    <a:pt x="51" y="40"/>
                    <a:pt x="51" y="28"/>
                  </a:cubicBezTo>
                  <a:cubicBezTo>
                    <a:pt x="51" y="15"/>
                    <a:pt x="42" y="6"/>
                    <a:pt x="29" y="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3" name="Freeform 156">
              <a:extLst>
                <a:ext uri="{FF2B5EF4-FFF2-40B4-BE49-F238E27FC236}">
                  <a16:creationId xmlns:a16="http://schemas.microsoft.com/office/drawing/2014/main" id="{918D1E50-7933-47F8-910A-10913028954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212044" y="1086827"/>
              <a:ext cx="55325" cy="65699"/>
            </a:xfrm>
            <a:custGeom>
              <a:avLst/>
              <a:gdLst>
                <a:gd name="T0" fmla="*/ 2147483646 w 46"/>
                <a:gd name="T1" fmla="*/ 0 h 55"/>
                <a:gd name="T2" fmla="*/ 2147483646 w 46"/>
                <a:gd name="T3" fmla="*/ 2147483646 h 55"/>
                <a:gd name="T4" fmla="*/ 2147483646 w 46"/>
                <a:gd name="T5" fmla="*/ 2147483646 h 55"/>
                <a:gd name="T6" fmla="*/ 0 w 46"/>
                <a:gd name="T7" fmla="*/ 2147483646 h 55"/>
                <a:gd name="T8" fmla="*/ 0 w 46"/>
                <a:gd name="T9" fmla="*/ 0 h 55"/>
                <a:gd name="T10" fmla="*/ 2147483646 w 46"/>
                <a:gd name="T11" fmla="*/ 0 h 55"/>
                <a:gd name="T12" fmla="*/ 2147483646 w 46"/>
                <a:gd name="T13" fmla="*/ 2147483646 h 55"/>
                <a:gd name="T14" fmla="*/ 2147483646 w 46"/>
                <a:gd name="T15" fmla="*/ 2147483646 h 55"/>
                <a:gd name="T16" fmla="*/ 2147483646 w 46"/>
                <a:gd name="T17" fmla="*/ 2147483646 h 55"/>
                <a:gd name="T18" fmla="*/ 2147483646 w 46"/>
                <a:gd name="T19" fmla="*/ 0 h 55"/>
                <a:gd name="T20" fmla="*/ 2147483646 w 46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" h="55">
                  <a:moveTo>
                    <a:pt x="46" y="0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48"/>
                    <a:pt x="34" y="55"/>
                    <a:pt x="23" y="55"/>
                  </a:cubicBezTo>
                  <a:cubicBezTo>
                    <a:pt x="10" y="55"/>
                    <a:pt x="0" y="46"/>
                    <a:pt x="0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43"/>
                    <a:pt x="14" y="49"/>
                    <a:pt x="23" y="49"/>
                  </a:cubicBezTo>
                  <a:cubicBezTo>
                    <a:pt x="31" y="49"/>
                    <a:pt x="39" y="44"/>
                    <a:pt x="39" y="29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6" y="0"/>
                    <a:pt x="46" y="0"/>
                    <a:pt x="4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4" name="Freeform 157">
              <a:extLst>
                <a:ext uri="{FF2B5EF4-FFF2-40B4-BE49-F238E27FC236}">
                  <a16:creationId xmlns:a16="http://schemas.microsoft.com/office/drawing/2014/main" id="{9E481FE2-D1C0-4515-979C-419A07C73C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289269" y="1086827"/>
              <a:ext cx="38036" cy="63393"/>
            </a:xfrm>
            <a:custGeom>
              <a:avLst/>
              <a:gdLst>
                <a:gd name="T0" fmla="*/ 2147483646 w 38"/>
                <a:gd name="T1" fmla="*/ 2147483646 h 64"/>
                <a:gd name="T2" fmla="*/ 2147483646 w 38"/>
                <a:gd name="T3" fmla="*/ 2147483646 h 64"/>
                <a:gd name="T4" fmla="*/ 2147483646 w 38"/>
                <a:gd name="T5" fmla="*/ 2147483646 h 64"/>
                <a:gd name="T6" fmla="*/ 0 w 38"/>
                <a:gd name="T7" fmla="*/ 2147483646 h 64"/>
                <a:gd name="T8" fmla="*/ 0 w 38"/>
                <a:gd name="T9" fmla="*/ 0 h 64"/>
                <a:gd name="T10" fmla="*/ 2147483646 w 38"/>
                <a:gd name="T11" fmla="*/ 0 h 64"/>
                <a:gd name="T12" fmla="*/ 2147483646 w 38"/>
                <a:gd name="T13" fmla="*/ 2147483646 h 64"/>
                <a:gd name="T14" fmla="*/ 2147483646 w 38"/>
                <a:gd name="T15" fmla="*/ 2147483646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64">
                  <a:moveTo>
                    <a:pt x="7" y="57"/>
                  </a:moveTo>
                  <a:lnTo>
                    <a:pt x="38" y="57"/>
                  </a:lnTo>
                  <a:lnTo>
                    <a:pt x="38" y="64"/>
                  </a:lnTo>
                  <a:lnTo>
                    <a:pt x="0" y="6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5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5" name="Freeform 158">
              <a:extLst>
                <a:ext uri="{FF2B5EF4-FFF2-40B4-BE49-F238E27FC236}">
                  <a16:creationId xmlns:a16="http://schemas.microsoft.com/office/drawing/2014/main" id="{63ADF428-B3C7-4334-88CA-45C8F32239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4344593" y="1086827"/>
              <a:ext cx="51867" cy="65699"/>
            </a:xfrm>
            <a:custGeom>
              <a:avLst/>
              <a:gdLst>
                <a:gd name="T0" fmla="*/ 2147483646 w 45"/>
                <a:gd name="T1" fmla="*/ 0 h 55"/>
                <a:gd name="T2" fmla="*/ 2147483646 w 45"/>
                <a:gd name="T3" fmla="*/ 2147483646 h 55"/>
                <a:gd name="T4" fmla="*/ 2147483646 w 45"/>
                <a:gd name="T5" fmla="*/ 2147483646 h 55"/>
                <a:gd name="T6" fmla="*/ 0 w 45"/>
                <a:gd name="T7" fmla="*/ 2147483646 h 55"/>
                <a:gd name="T8" fmla="*/ 0 w 45"/>
                <a:gd name="T9" fmla="*/ 0 h 55"/>
                <a:gd name="T10" fmla="*/ 2147483646 w 45"/>
                <a:gd name="T11" fmla="*/ 0 h 55"/>
                <a:gd name="T12" fmla="*/ 2147483646 w 45"/>
                <a:gd name="T13" fmla="*/ 2147483646 h 55"/>
                <a:gd name="T14" fmla="*/ 2147483646 w 45"/>
                <a:gd name="T15" fmla="*/ 2147483646 h 55"/>
                <a:gd name="T16" fmla="*/ 2147483646 w 45"/>
                <a:gd name="T17" fmla="*/ 2147483646 h 55"/>
                <a:gd name="T18" fmla="*/ 2147483646 w 45"/>
                <a:gd name="T19" fmla="*/ 0 h 55"/>
                <a:gd name="T20" fmla="*/ 2147483646 w 45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5" h="55">
                  <a:moveTo>
                    <a:pt x="45" y="0"/>
                  </a:moveTo>
                  <a:cubicBezTo>
                    <a:pt x="45" y="29"/>
                    <a:pt x="45" y="29"/>
                    <a:pt x="45" y="29"/>
                  </a:cubicBezTo>
                  <a:cubicBezTo>
                    <a:pt x="45" y="48"/>
                    <a:pt x="34" y="55"/>
                    <a:pt x="22" y="55"/>
                  </a:cubicBezTo>
                  <a:cubicBezTo>
                    <a:pt x="10" y="55"/>
                    <a:pt x="0" y="46"/>
                    <a:pt x="0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43"/>
                    <a:pt x="14" y="49"/>
                    <a:pt x="22" y="49"/>
                  </a:cubicBezTo>
                  <a:cubicBezTo>
                    <a:pt x="31" y="49"/>
                    <a:pt x="39" y="44"/>
                    <a:pt x="39" y="29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5" y="0"/>
                    <a:pt x="45" y="0"/>
                    <a:pt x="4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6" name="Freeform 159">
              <a:extLst>
                <a:ext uri="{FF2B5EF4-FFF2-40B4-BE49-F238E27FC236}">
                  <a16:creationId xmlns:a16="http://schemas.microsoft.com/office/drawing/2014/main" id="{1EEDDE9F-84D1-41C7-8B74-2940C00249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420665" y="1086827"/>
              <a:ext cx="58783" cy="63393"/>
            </a:xfrm>
            <a:custGeom>
              <a:avLst/>
              <a:gdLst>
                <a:gd name="T0" fmla="*/ 2147483646 w 59"/>
                <a:gd name="T1" fmla="*/ 2147483646 h 64"/>
                <a:gd name="T2" fmla="*/ 2147483646 w 59"/>
                <a:gd name="T3" fmla="*/ 2147483646 h 64"/>
                <a:gd name="T4" fmla="*/ 2147483646 w 59"/>
                <a:gd name="T5" fmla="*/ 2147483646 h 64"/>
                <a:gd name="T6" fmla="*/ 2147483646 w 59"/>
                <a:gd name="T7" fmla="*/ 2147483646 h 64"/>
                <a:gd name="T8" fmla="*/ 0 w 59"/>
                <a:gd name="T9" fmla="*/ 2147483646 h 64"/>
                <a:gd name="T10" fmla="*/ 0 w 59"/>
                <a:gd name="T11" fmla="*/ 0 h 64"/>
                <a:gd name="T12" fmla="*/ 2147483646 w 59"/>
                <a:gd name="T13" fmla="*/ 0 h 64"/>
                <a:gd name="T14" fmla="*/ 2147483646 w 59"/>
                <a:gd name="T15" fmla="*/ 2147483646 h 64"/>
                <a:gd name="T16" fmla="*/ 2147483646 w 59"/>
                <a:gd name="T17" fmla="*/ 0 h 64"/>
                <a:gd name="T18" fmla="*/ 2147483646 w 59"/>
                <a:gd name="T19" fmla="*/ 0 h 64"/>
                <a:gd name="T20" fmla="*/ 2147483646 w 59"/>
                <a:gd name="T21" fmla="*/ 2147483646 h 64"/>
                <a:gd name="T22" fmla="*/ 2147483646 w 59"/>
                <a:gd name="T23" fmla="*/ 2147483646 h 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64">
                  <a:moveTo>
                    <a:pt x="59" y="64"/>
                  </a:moveTo>
                  <a:lnTo>
                    <a:pt x="53" y="64"/>
                  </a:lnTo>
                  <a:lnTo>
                    <a:pt x="7" y="12"/>
                  </a:lnTo>
                  <a:lnTo>
                    <a:pt x="7" y="64"/>
                  </a:lnTo>
                  <a:lnTo>
                    <a:pt x="0" y="64"/>
                  </a:lnTo>
                  <a:lnTo>
                    <a:pt x="0" y="0"/>
                  </a:lnTo>
                  <a:lnTo>
                    <a:pt x="6" y="0"/>
                  </a:lnTo>
                  <a:lnTo>
                    <a:pt x="51" y="52"/>
                  </a:lnTo>
                  <a:lnTo>
                    <a:pt x="51" y="0"/>
                  </a:lnTo>
                  <a:lnTo>
                    <a:pt x="59" y="0"/>
                  </a:lnTo>
                  <a:lnTo>
                    <a:pt x="59" y="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7" name="Freeform 160">
              <a:extLst>
                <a:ext uri="{FF2B5EF4-FFF2-40B4-BE49-F238E27FC236}">
                  <a16:creationId xmlns:a16="http://schemas.microsoft.com/office/drawing/2014/main" id="{AC25F109-5540-4F18-AF48-84E91AAB9F3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518636" y="1086827"/>
              <a:ext cx="58783" cy="63393"/>
            </a:xfrm>
            <a:custGeom>
              <a:avLst/>
              <a:gdLst>
                <a:gd name="T0" fmla="*/ 2147483646 w 59"/>
                <a:gd name="T1" fmla="*/ 2147483646 h 64"/>
                <a:gd name="T2" fmla="*/ 2147483646 w 59"/>
                <a:gd name="T3" fmla="*/ 2147483646 h 64"/>
                <a:gd name="T4" fmla="*/ 2147483646 w 59"/>
                <a:gd name="T5" fmla="*/ 2147483646 h 64"/>
                <a:gd name="T6" fmla="*/ 2147483646 w 59"/>
                <a:gd name="T7" fmla="*/ 2147483646 h 64"/>
                <a:gd name="T8" fmla="*/ 0 w 59"/>
                <a:gd name="T9" fmla="*/ 0 h 64"/>
                <a:gd name="T10" fmla="*/ 2147483646 w 59"/>
                <a:gd name="T11" fmla="*/ 0 h 64"/>
                <a:gd name="T12" fmla="*/ 2147483646 w 59"/>
                <a:gd name="T13" fmla="*/ 2147483646 h 64"/>
                <a:gd name="T14" fmla="*/ 2147483646 w 59"/>
                <a:gd name="T15" fmla="*/ 0 h 64"/>
                <a:gd name="T16" fmla="*/ 2147483646 w 59"/>
                <a:gd name="T17" fmla="*/ 0 h 64"/>
                <a:gd name="T18" fmla="*/ 2147483646 w 59"/>
                <a:gd name="T19" fmla="*/ 2147483646 h 64"/>
                <a:gd name="T20" fmla="*/ 2147483646 w 59"/>
                <a:gd name="T21" fmla="*/ 2147483646 h 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9" h="64">
                  <a:moveTo>
                    <a:pt x="32" y="30"/>
                  </a:moveTo>
                  <a:lnTo>
                    <a:pt x="32" y="64"/>
                  </a:lnTo>
                  <a:lnTo>
                    <a:pt x="25" y="64"/>
                  </a:lnTo>
                  <a:lnTo>
                    <a:pt x="25" y="30"/>
                  </a:lnTo>
                  <a:lnTo>
                    <a:pt x="0" y="0"/>
                  </a:lnTo>
                  <a:lnTo>
                    <a:pt x="9" y="0"/>
                  </a:lnTo>
                  <a:lnTo>
                    <a:pt x="29" y="24"/>
                  </a:lnTo>
                  <a:lnTo>
                    <a:pt x="49" y="0"/>
                  </a:lnTo>
                  <a:lnTo>
                    <a:pt x="59" y="0"/>
                  </a:lnTo>
                  <a:lnTo>
                    <a:pt x="32" y="3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8" name="Freeform 161">
              <a:extLst>
                <a:ext uri="{FF2B5EF4-FFF2-40B4-BE49-F238E27FC236}">
                  <a16:creationId xmlns:a16="http://schemas.microsoft.com/office/drawing/2014/main" id="{C0E109B7-5BD2-419E-94A4-861AD3D8B0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592402" y="1086827"/>
              <a:ext cx="38036" cy="63393"/>
            </a:xfrm>
            <a:custGeom>
              <a:avLst/>
              <a:gdLst>
                <a:gd name="T0" fmla="*/ 2147483646 w 38"/>
                <a:gd name="T1" fmla="*/ 2147483646 h 64"/>
                <a:gd name="T2" fmla="*/ 2147483646 w 38"/>
                <a:gd name="T3" fmla="*/ 2147483646 h 64"/>
                <a:gd name="T4" fmla="*/ 2147483646 w 38"/>
                <a:gd name="T5" fmla="*/ 2147483646 h 64"/>
                <a:gd name="T6" fmla="*/ 0 w 38"/>
                <a:gd name="T7" fmla="*/ 2147483646 h 64"/>
                <a:gd name="T8" fmla="*/ 0 w 38"/>
                <a:gd name="T9" fmla="*/ 0 h 64"/>
                <a:gd name="T10" fmla="*/ 2147483646 w 38"/>
                <a:gd name="T11" fmla="*/ 0 h 64"/>
                <a:gd name="T12" fmla="*/ 2147483646 w 38"/>
                <a:gd name="T13" fmla="*/ 2147483646 h 64"/>
                <a:gd name="T14" fmla="*/ 2147483646 w 38"/>
                <a:gd name="T15" fmla="*/ 2147483646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64">
                  <a:moveTo>
                    <a:pt x="7" y="57"/>
                  </a:moveTo>
                  <a:lnTo>
                    <a:pt x="38" y="57"/>
                  </a:lnTo>
                  <a:lnTo>
                    <a:pt x="38" y="64"/>
                  </a:lnTo>
                  <a:lnTo>
                    <a:pt x="0" y="6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5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99" name="Freeform 162">
              <a:extLst>
                <a:ext uri="{FF2B5EF4-FFF2-40B4-BE49-F238E27FC236}">
                  <a16:creationId xmlns:a16="http://schemas.microsoft.com/office/drawing/2014/main" id="{1F89DFB0-7B96-46C8-8869-451F608D8A0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647727" y="1086827"/>
              <a:ext cx="6916" cy="63393"/>
            </a:xfrm>
            <a:custGeom>
              <a:avLst/>
              <a:gdLst>
                <a:gd name="T0" fmla="*/ 2147483646 w 7"/>
                <a:gd name="T1" fmla="*/ 2147483646 h 64"/>
                <a:gd name="T2" fmla="*/ 0 w 7"/>
                <a:gd name="T3" fmla="*/ 2147483646 h 64"/>
                <a:gd name="T4" fmla="*/ 0 w 7"/>
                <a:gd name="T5" fmla="*/ 0 h 64"/>
                <a:gd name="T6" fmla="*/ 2147483646 w 7"/>
                <a:gd name="T7" fmla="*/ 0 h 64"/>
                <a:gd name="T8" fmla="*/ 2147483646 w 7"/>
                <a:gd name="T9" fmla="*/ 2147483646 h 64"/>
                <a:gd name="T10" fmla="*/ 2147483646 w 7"/>
                <a:gd name="T11" fmla="*/ 2147483646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64">
                  <a:moveTo>
                    <a:pt x="7" y="64"/>
                  </a:moveTo>
                  <a:lnTo>
                    <a:pt x="0" y="6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00" name="Freeform 163">
              <a:extLst>
                <a:ext uri="{FF2B5EF4-FFF2-40B4-BE49-F238E27FC236}">
                  <a16:creationId xmlns:a16="http://schemas.microsoft.com/office/drawing/2014/main" id="{588DC5F7-9AD9-4348-84F2-4CA5A3784E5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676543" y="1085675"/>
              <a:ext cx="68004" cy="66851"/>
            </a:xfrm>
            <a:custGeom>
              <a:avLst/>
              <a:gdLst>
                <a:gd name="T0" fmla="*/ 2147483646 w 58"/>
                <a:gd name="T1" fmla="*/ 2147483646 h 56"/>
                <a:gd name="T2" fmla="*/ 0 w 58"/>
                <a:gd name="T3" fmla="*/ 2147483646 h 56"/>
                <a:gd name="T4" fmla="*/ 2147483646 w 58"/>
                <a:gd name="T5" fmla="*/ 0 h 56"/>
                <a:gd name="T6" fmla="*/ 2147483646 w 58"/>
                <a:gd name="T7" fmla="*/ 2147483646 h 56"/>
                <a:gd name="T8" fmla="*/ 2147483646 w 58"/>
                <a:gd name="T9" fmla="*/ 2147483646 h 56"/>
                <a:gd name="T10" fmla="*/ 2147483646 w 58"/>
                <a:gd name="T11" fmla="*/ 2147483646 h 56"/>
                <a:gd name="T12" fmla="*/ 2147483646 w 58"/>
                <a:gd name="T13" fmla="*/ 2147483646 h 56"/>
                <a:gd name="T14" fmla="*/ 2147483646 w 58"/>
                <a:gd name="T15" fmla="*/ 2147483646 h 56"/>
                <a:gd name="T16" fmla="*/ 2147483646 w 58"/>
                <a:gd name="T17" fmla="*/ 2147483646 h 56"/>
                <a:gd name="T18" fmla="*/ 2147483646 w 58"/>
                <a:gd name="T19" fmla="*/ 214748364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56">
                  <a:moveTo>
                    <a:pt x="29" y="56"/>
                  </a:moveTo>
                  <a:cubicBezTo>
                    <a:pt x="13" y="56"/>
                    <a:pt x="0" y="43"/>
                    <a:pt x="0" y="28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8" y="12"/>
                    <a:pt x="58" y="28"/>
                  </a:cubicBezTo>
                  <a:cubicBezTo>
                    <a:pt x="58" y="43"/>
                    <a:pt x="45" y="56"/>
                    <a:pt x="29" y="56"/>
                  </a:cubicBezTo>
                  <a:close/>
                  <a:moveTo>
                    <a:pt x="29" y="6"/>
                  </a:moveTo>
                  <a:cubicBezTo>
                    <a:pt x="17" y="6"/>
                    <a:pt x="7" y="15"/>
                    <a:pt x="7" y="28"/>
                  </a:cubicBezTo>
                  <a:cubicBezTo>
                    <a:pt x="7" y="40"/>
                    <a:pt x="17" y="50"/>
                    <a:pt x="29" y="50"/>
                  </a:cubicBezTo>
                  <a:cubicBezTo>
                    <a:pt x="42" y="50"/>
                    <a:pt x="51" y="40"/>
                    <a:pt x="51" y="28"/>
                  </a:cubicBezTo>
                  <a:cubicBezTo>
                    <a:pt x="51" y="15"/>
                    <a:pt x="42" y="6"/>
                    <a:pt x="29" y="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01" name="Freeform 164">
              <a:extLst>
                <a:ext uri="{FF2B5EF4-FFF2-40B4-BE49-F238E27FC236}">
                  <a16:creationId xmlns:a16="http://schemas.microsoft.com/office/drawing/2014/main" id="{3A2394BC-7851-47A8-8331-254F5C0E405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764140" y="1086827"/>
              <a:ext cx="40341" cy="63393"/>
            </a:xfrm>
            <a:custGeom>
              <a:avLst/>
              <a:gdLst>
                <a:gd name="T0" fmla="*/ 2147483646 w 34"/>
                <a:gd name="T1" fmla="*/ 0 h 54"/>
                <a:gd name="T2" fmla="*/ 2147483646 w 34"/>
                <a:gd name="T3" fmla="*/ 2147483646 h 54"/>
                <a:gd name="T4" fmla="*/ 2147483646 w 34"/>
                <a:gd name="T5" fmla="*/ 2147483646 h 54"/>
                <a:gd name="T6" fmla="*/ 2147483646 w 34"/>
                <a:gd name="T7" fmla="*/ 2147483646 h 54"/>
                <a:gd name="T8" fmla="*/ 2147483646 w 34"/>
                <a:gd name="T9" fmla="*/ 2147483646 h 54"/>
                <a:gd name="T10" fmla="*/ 0 w 34"/>
                <a:gd name="T11" fmla="*/ 2147483646 h 54"/>
                <a:gd name="T12" fmla="*/ 0 w 34"/>
                <a:gd name="T13" fmla="*/ 0 h 54"/>
                <a:gd name="T14" fmla="*/ 2147483646 w 34"/>
                <a:gd name="T15" fmla="*/ 0 h 54"/>
                <a:gd name="T16" fmla="*/ 2147483646 w 34"/>
                <a:gd name="T17" fmla="*/ 2147483646 h 54"/>
                <a:gd name="T18" fmla="*/ 2147483646 w 34"/>
                <a:gd name="T19" fmla="*/ 2147483646 h 54"/>
                <a:gd name="T20" fmla="*/ 2147483646 w 34"/>
                <a:gd name="T21" fmla="*/ 2147483646 h 54"/>
                <a:gd name="T22" fmla="*/ 2147483646 w 34"/>
                <a:gd name="T23" fmla="*/ 2147483646 h 54"/>
                <a:gd name="T24" fmla="*/ 2147483646 w 34"/>
                <a:gd name="T25" fmla="*/ 2147483646 h 54"/>
                <a:gd name="T26" fmla="*/ 2147483646 w 34"/>
                <a:gd name="T27" fmla="*/ 2147483646 h 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54">
                  <a:moveTo>
                    <a:pt x="16" y="0"/>
                  </a:moveTo>
                  <a:cubicBezTo>
                    <a:pt x="29" y="0"/>
                    <a:pt x="34" y="6"/>
                    <a:pt x="34" y="14"/>
                  </a:cubicBezTo>
                  <a:cubicBezTo>
                    <a:pt x="34" y="22"/>
                    <a:pt x="30" y="30"/>
                    <a:pt x="15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54"/>
                    <a:pt x="6" y="54"/>
                    <a:pt x="6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6" y="24"/>
                  </a:moveTo>
                  <a:cubicBezTo>
                    <a:pt x="15" y="24"/>
                    <a:pt x="15" y="24"/>
                    <a:pt x="15" y="24"/>
                  </a:cubicBezTo>
                  <a:cubicBezTo>
                    <a:pt x="24" y="24"/>
                    <a:pt x="27" y="20"/>
                    <a:pt x="27" y="15"/>
                  </a:cubicBezTo>
                  <a:cubicBezTo>
                    <a:pt x="27" y="10"/>
                    <a:pt x="24" y="5"/>
                    <a:pt x="1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24"/>
                    <a:pt x="6" y="24"/>
                    <a:pt x="6" y="2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02" name="Freeform 165">
              <a:extLst>
                <a:ext uri="{FF2B5EF4-FFF2-40B4-BE49-F238E27FC236}">
                  <a16:creationId xmlns:a16="http://schemas.microsoft.com/office/drawing/2014/main" id="{A504397E-2E82-48F4-9169-85A129972C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822923" y="1086827"/>
              <a:ext cx="8069" cy="63393"/>
            </a:xfrm>
            <a:custGeom>
              <a:avLst/>
              <a:gdLst>
                <a:gd name="T0" fmla="*/ 2147483646 w 7"/>
                <a:gd name="T1" fmla="*/ 2147483646 h 64"/>
                <a:gd name="T2" fmla="*/ 0 w 7"/>
                <a:gd name="T3" fmla="*/ 2147483646 h 64"/>
                <a:gd name="T4" fmla="*/ 0 w 7"/>
                <a:gd name="T5" fmla="*/ 0 h 64"/>
                <a:gd name="T6" fmla="*/ 2147483646 w 7"/>
                <a:gd name="T7" fmla="*/ 0 h 64"/>
                <a:gd name="T8" fmla="*/ 2147483646 w 7"/>
                <a:gd name="T9" fmla="*/ 2147483646 h 64"/>
                <a:gd name="T10" fmla="*/ 2147483646 w 7"/>
                <a:gd name="T11" fmla="*/ 2147483646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64">
                  <a:moveTo>
                    <a:pt x="7" y="64"/>
                  </a:moveTo>
                  <a:lnTo>
                    <a:pt x="0" y="6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03" name="Freeform 166">
              <a:extLst>
                <a:ext uri="{FF2B5EF4-FFF2-40B4-BE49-F238E27FC236}">
                  <a16:creationId xmlns:a16="http://schemas.microsoft.com/office/drawing/2014/main" id="{6D3B6A20-B210-4C2F-ADA0-8B1DD1C8037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851738" y="1085675"/>
              <a:ext cx="38036" cy="66851"/>
            </a:xfrm>
            <a:custGeom>
              <a:avLst/>
              <a:gdLst>
                <a:gd name="T0" fmla="*/ 2147483646 w 32"/>
                <a:gd name="T1" fmla="*/ 2147483646 h 56"/>
                <a:gd name="T2" fmla="*/ 2147483646 w 32"/>
                <a:gd name="T3" fmla="*/ 2147483646 h 56"/>
                <a:gd name="T4" fmla="*/ 2147483646 w 32"/>
                <a:gd name="T5" fmla="*/ 2147483646 h 56"/>
                <a:gd name="T6" fmla="*/ 2147483646 w 32"/>
                <a:gd name="T7" fmla="*/ 2147483646 h 56"/>
                <a:gd name="T8" fmla="*/ 2147483646 w 32"/>
                <a:gd name="T9" fmla="*/ 2147483646 h 56"/>
                <a:gd name="T10" fmla="*/ 2147483646 w 32"/>
                <a:gd name="T11" fmla="*/ 2147483646 h 56"/>
                <a:gd name="T12" fmla="*/ 2147483646 w 32"/>
                <a:gd name="T13" fmla="*/ 2147483646 h 56"/>
                <a:gd name="T14" fmla="*/ 2147483646 w 32"/>
                <a:gd name="T15" fmla="*/ 2147483646 h 56"/>
                <a:gd name="T16" fmla="*/ 2147483646 w 32"/>
                <a:gd name="T17" fmla="*/ 2147483646 h 56"/>
                <a:gd name="T18" fmla="*/ 2147483646 w 32"/>
                <a:gd name="T19" fmla="*/ 2147483646 h 56"/>
                <a:gd name="T20" fmla="*/ 2147483646 w 32"/>
                <a:gd name="T21" fmla="*/ 2147483646 h 56"/>
                <a:gd name="T22" fmla="*/ 2147483646 w 32"/>
                <a:gd name="T23" fmla="*/ 2147483646 h 56"/>
                <a:gd name="T24" fmla="*/ 2147483646 w 32"/>
                <a:gd name="T25" fmla="*/ 2147483646 h 56"/>
                <a:gd name="T26" fmla="*/ 2147483646 w 32"/>
                <a:gd name="T27" fmla="*/ 2147483646 h 56"/>
                <a:gd name="T28" fmla="*/ 2147483646 w 32"/>
                <a:gd name="T29" fmla="*/ 2147483646 h 56"/>
                <a:gd name="T30" fmla="*/ 2147483646 w 32"/>
                <a:gd name="T31" fmla="*/ 2147483646 h 56"/>
                <a:gd name="T32" fmla="*/ 2147483646 w 32"/>
                <a:gd name="T33" fmla="*/ 2147483646 h 56"/>
                <a:gd name="T34" fmla="*/ 2147483646 w 32"/>
                <a:gd name="T35" fmla="*/ 2147483646 h 56"/>
                <a:gd name="T36" fmla="*/ 0 w 32"/>
                <a:gd name="T37" fmla="*/ 2147483646 h 56"/>
                <a:gd name="T38" fmla="*/ 2147483646 w 32"/>
                <a:gd name="T39" fmla="*/ 0 h 56"/>
                <a:gd name="T40" fmla="*/ 2147483646 w 32"/>
                <a:gd name="T41" fmla="*/ 2147483646 h 56"/>
                <a:gd name="T42" fmla="*/ 2147483646 w 32"/>
                <a:gd name="T43" fmla="*/ 2147483646 h 56"/>
                <a:gd name="T44" fmla="*/ 2147483646 w 32"/>
                <a:gd name="T45" fmla="*/ 2147483646 h 5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2" h="56">
                  <a:moveTo>
                    <a:pt x="29" y="11"/>
                  </a:moveTo>
                  <a:cubicBezTo>
                    <a:pt x="28" y="10"/>
                    <a:pt x="28" y="10"/>
                    <a:pt x="28" y="10"/>
                  </a:cubicBezTo>
                  <a:cubicBezTo>
                    <a:pt x="23" y="7"/>
                    <a:pt x="20" y="6"/>
                    <a:pt x="17" y="6"/>
                  </a:cubicBezTo>
                  <a:cubicBezTo>
                    <a:pt x="11" y="6"/>
                    <a:pt x="7" y="10"/>
                    <a:pt x="7" y="15"/>
                  </a:cubicBezTo>
                  <a:cubicBezTo>
                    <a:pt x="7" y="18"/>
                    <a:pt x="8" y="20"/>
                    <a:pt x="10" y="21"/>
                  </a:cubicBezTo>
                  <a:cubicBezTo>
                    <a:pt x="11" y="22"/>
                    <a:pt x="12" y="23"/>
                    <a:pt x="14" y="23"/>
                  </a:cubicBezTo>
                  <a:cubicBezTo>
                    <a:pt x="15" y="24"/>
                    <a:pt x="17" y="24"/>
                    <a:pt x="18" y="25"/>
                  </a:cubicBezTo>
                  <a:cubicBezTo>
                    <a:pt x="25" y="27"/>
                    <a:pt x="32" y="30"/>
                    <a:pt x="32" y="40"/>
                  </a:cubicBezTo>
                  <a:cubicBezTo>
                    <a:pt x="32" y="49"/>
                    <a:pt x="24" y="56"/>
                    <a:pt x="15" y="56"/>
                  </a:cubicBezTo>
                  <a:cubicBezTo>
                    <a:pt x="11" y="56"/>
                    <a:pt x="6" y="54"/>
                    <a:pt x="1" y="51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8" y="49"/>
                    <a:pt x="11" y="50"/>
                    <a:pt x="15" y="50"/>
                  </a:cubicBezTo>
                  <a:cubicBezTo>
                    <a:pt x="21" y="50"/>
                    <a:pt x="25" y="46"/>
                    <a:pt x="25" y="40"/>
                  </a:cubicBezTo>
                  <a:cubicBezTo>
                    <a:pt x="25" y="37"/>
                    <a:pt x="24" y="35"/>
                    <a:pt x="22" y="33"/>
                  </a:cubicBezTo>
                  <a:cubicBezTo>
                    <a:pt x="21" y="33"/>
                    <a:pt x="19" y="32"/>
                    <a:pt x="18" y="31"/>
                  </a:cubicBezTo>
                  <a:cubicBezTo>
                    <a:pt x="16" y="31"/>
                    <a:pt x="15" y="30"/>
                    <a:pt x="13" y="29"/>
                  </a:cubicBezTo>
                  <a:cubicBezTo>
                    <a:pt x="7" y="27"/>
                    <a:pt x="0" y="24"/>
                    <a:pt x="0" y="15"/>
                  </a:cubicBezTo>
                  <a:cubicBezTo>
                    <a:pt x="0" y="6"/>
                    <a:pt x="8" y="0"/>
                    <a:pt x="16" y="0"/>
                  </a:cubicBezTo>
                  <a:cubicBezTo>
                    <a:pt x="21" y="0"/>
                    <a:pt x="25" y="1"/>
                    <a:pt x="29" y="3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11"/>
                    <a:pt x="29" y="11"/>
                    <a:pt x="29" y="1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04" name="Freeform 167">
              <a:extLst>
                <a:ext uri="{FF2B5EF4-FFF2-40B4-BE49-F238E27FC236}">
                  <a16:creationId xmlns:a16="http://schemas.microsoft.com/office/drawing/2014/main" id="{3A939069-70A8-41BB-9DC7-E1F0FFCCA649}"/>
                </a:ext>
              </a:extLst>
            </p:cNvPr>
            <p:cNvSpPr>
              <a:spLocks/>
            </p:cNvSpPr>
            <p:nvPr/>
          </p:nvSpPr>
          <p:spPr bwMode="black">
            <a:xfrm>
              <a:off x="4901299" y="1086827"/>
              <a:ext cx="53020" cy="63393"/>
            </a:xfrm>
            <a:custGeom>
              <a:avLst/>
              <a:gdLst>
                <a:gd name="T0" fmla="*/ 2147483646 w 54"/>
                <a:gd name="T1" fmla="*/ 2147483646 h 64"/>
                <a:gd name="T2" fmla="*/ 2147483646 w 54"/>
                <a:gd name="T3" fmla="*/ 2147483646 h 64"/>
                <a:gd name="T4" fmla="*/ 2147483646 w 54"/>
                <a:gd name="T5" fmla="*/ 2147483646 h 64"/>
                <a:gd name="T6" fmla="*/ 2147483646 w 54"/>
                <a:gd name="T7" fmla="*/ 2147483646 h 64"/>
                <a:gd name="T8" fmla="*/ 2147483646 w 54"/>
                <a:gd name="T9" fmla="*/ 2147483646 h 64"/>
                <a:gd name="T10" fmla="*/ 0 w 54"/>
                <a:gd name="T11" fmla="*/ 2147483646 h 64"/>
                <a:gd name="T12" fmla="*/ 0 w 54"/>
                <a:gd name="T13" fmla="*/ 0 h 64"/>
                <a:gd name="T14" fmla="*/ 2147483646 w 54"/>
                <a:gd name="T15" fmla="*/ 0 h 64"/>
                <a:gd name="T16" fmla="*/ 2147483646 w 54"/>
                <a:gd name="T17" fmla="*/ 2147483646 h 64"/>
                <a:gd name="T18" fmla="*/ 2147483646 w 54"/>
                <a:gd name="T19" fmla="*/ 2147483646 h 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" h="64">
                  <a:moveTo>
                    <a:pt x="54" y="6"/>
                  </a:moveTo>
                  <a:lnTo>
                    <a:pt x="31" y="6"/>
                  </a:lnTo>
                  <a:lnTo>
                    <a:pt x="31" y="64"/>
                  </a:lnTo>
                  <a:lnTo>
                    <a:pt x="23" y="64"/>
                  </a:lnTo>
                  <a:lnTo>
                    <a:pt x="2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4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05" name="Freeform 168">
              <a:extLst>
                <a:ext uri="{FF2B5EF4-FFF2-40B4-BE49-F238E27FC236}">
                  <a16:creationId xmlns:a16="http://schemas.microsoft.com/office/drawing/2014/main" id="{C9366F69-AECF-4C80-A8D6-4C777D19BDC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4960082" y="1085675"/>
              <a:ext cx="69156" cy="66851"/>
            </a:xfrm>
            <a:custGeom>
              <a:avLst/>
              <a:gdLst>
                <a:gd name="T0" fmla="*/ 2147483646 w 58"/>
                <a:gd name="T1" fmla="*/ 2147483646 h 56"/>
                <a:gd name="T2" fmla="*/ 0 w 58"/>
                <a:gd name="T3" fmla="*/ 2147483646 h 56"/>
                <a:gd name="T4" fmla="*/ 2147483646 w 58"/>
                <a:gd name="T5" fmla="*/ 0 h 56"/>
                <a:gd name="T6" fmla="*/ 2147483646 w 58"/>
                <a:gd name="T7" fmla="*/ 2147483646 h 56"/>
                <a:gd name="T8" fmla="*/ 2147483646 w 58"/>
                <a:gd name="T9" fmla="*/ 2147483646 h 56"/>
                <a:gd name="T10" fmla="*/ 2147483646 w 58"/>
                <a:gd name="T11" fmla="*/ 2147483646 h 56"/>
                <a:gd name="T12" fmla="*/ 2147483646 w 58"/>
                <a:gd name="T13" fmla="*/ 2147483646 h 56"/>
                <a:gd name="T14" fmla="*/ 2147483646 w 58"/>
                <a:gd name="T15" fmla="*/ 2147483646 h 56"/>
                <a:gd name="T16" fmla="*/ 2147483646 w 58"/>
                <a:gd name="T17" fmla="*/ 2147483646 h 56"/>
                <a:gd name="T18" fmla="*/ 2147483646 w 58"/>
                <a:gd name="T19" fmla="*/ 214748364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56">
                  <a:moveTo>
                    <a:pt x="29" y="56"/>
                  </a:moveTo>
                  <a:cubicBezTo>
                    <a:pt x="13" y="56"/>
                    <a:pt x="0" y="43"/>
                    <a:pt x="0" y="28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8" y="12"/>
                    <a:pt x="58" y="28"/>
                  </a:cubicBezTo>
                  <a:cubicBezTo>
                    <a:pt x="58" y="43"/>
                    <a:pt x="45" y="56"/>
                    <a:pt x="29" y="56"/>
                  </a:cubicBezTo>
                  <a:close/>
                  <a:moveTo>
                    <a:pt x="29" y="6"/>
                  </a:moveTo>
                  <a:cubicBezTo>
                    <a:pt x="17" y="6"/>
                    <a:pt x="7" y="15"/>
                    <a:pt x="7" y="28"/>
                  </a:cubicBezTo>
                  <a:cubicBezTo>
                    <a:pt x="7" y="40"/>
                    <a:pt x="17" y="50"/>
                    <a:pt x="29" y="50"/>
                  </a:cubicBezTo>
                  <a:cubicBezTo>
                    <a:pt x="42" y="50"/>
                    <a:pt x="51" y="40"/>
                    <a:pt x="51" y="28"/>
                  </a:cubicBezTo>
                  <a:cubicBezTo>
                    <a:pt x="51" y="15"/>
                    <a:pt x="42" y="6"/>
                    <a:pt x="29" y="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2051" name="Freeform 47">
            <a:extLst>
              <a:ext uri="{FF2B5EF4-FFF2-40B4-BE49-F238E27FC236}">
                <a16:creationId xmlns:a16="http://schemas.microsoft.com/office/drawing/2014/main" id="{F9FF484C-A465-4F51-A613-67B41F842776}"/>
              </a:ext>
            </a:extLst>
          </p:cNvPr>
          <p:cNvSpPr>
            <a:spLocks noEditPoints="1"/>
          </p:cNvSpPr>
          <p:nvPr/>
        </p:nvSpPr>
        <p:spPr bwMode="hidden">
          <a:xfrm>
            <a:off x="0" y="0"/>
            <a:ext cx="9158288" cy="6869113"/>
          </a:xfrm>
          <a:custGeom>
            <a:avLst/>
            <a:gdLst>
              <a:gd name="T0" fmla="*/ 2147483646 w 5769"/>
              <a:gd name="T1" fmla="*/ 2147483646 h 4327"/>
              <a:gd name="T2" fmla="*/ 2147483646 w 5769"/>
              <a:gd name="T3" fmla="*/ 2147483646 h 4327"/>
              <a:gd name="T4" fmla="*/ 2147483646 w 5769"/>
              <a:gd name="T5" fmla="*/ 2147483646 h 4327"/>
              <a:gd name="T6" fmla="*/ 2147483646 w 5769"/>
              <a:gd name="T7" fmla="*/ 2147483646 h 4327"/>
              <a:gd name="T8" fmla="*/ 2147483646 w 5769"/>
              <a:gd name="T9" fmla="*/ 2147483646 h 4327"/>
              <a:gd name="T10" fmla="*/ 2147483646 w 5769"/>
              <a:gd name="T11" fmla="*/ 0 h 4327"/>
              <a:gd name="T12" fmla="*/ 0 w 5769"/>
              <a:gd name="T13" fmla="*/ 0 h 4327"/>
              <a:gd name="T14" fmla="*/ 0 w 5769"/>
              <a:gd name="T15" fmla="*/ 2147483646 h 4327"/>
              <a:gd name="T16" fmla="*/ 2147483646 w 5769"/>
              <a:gd name="T17" fmla="*/ 2147483646 h 4327"/>
              <a:gd name="T18" fmla="*/ 2147483646 w 5769"/>
              <a:gd name="T19" fmla="*/ 0 h 4327"/>
              <a:gd name="T20" fmla="*/ 2147483646 w 5769"/>
              <a:gd name="T21" fmla="*/ 0 h 43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69" h="4327">
                <a:moveTo>
                  <a:pt x="5711" y="58"/>
                </a:moveTo>
                <a:lnTo>
                  <a:pt x="5711" y="4269"/>
                </a:lnTo>
                <a:lnTo>
                  <a:pt x="58" y="4269"/>
                </a:lnTo>
                <a:lnTo>
                  <a:pt x="58" y="58"/>
                </a:lnTo>
                <a:lnTo>
                  <a:pt x="5711" y="58"/>
                </a:lnTo>
                <a:close/>
                <a:moveTo>
                  <a:pt x="5769" y="0"/>
                </a:moveTo>
                <a:lnTo>
                  <a:pt x="0" y="0"/>
                </a:lnTo>
                <a:lnTo>
                  <a:pt x="0" y="4327"/>
                </a:lnTo>
                <a:lnTo>
                  <a:pt x="5769" y="4327"/>
                </a:lnTo>
                <a:lnTo>
                  <a:pt x="5769" y="0"/>
                </a:lnTo>
                <a:close/>
              </a:path>
            </a:pathLst>
          </a:custGeom>
          <a:solidFill>
            <a:srgbClr val="8E8E8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52" name="Rectangle 50">
            <a:extLst>
              <a:ext uri="{FF2B5EF4-FFF2-40B4-BE49-F238E27FC236}">
                <a16:creationId xmlns:a16="http://schemas.microsoft.com/office/drawing/2014/main" id="{D9925762-9069-4166-9246-48D9234720A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978900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3" name="Rectangle 51">
            <a:extLst>
              <a:ext uri="{FF2B5EF4-FFF2-40B4-BE49-F238E27FC236}">
                <a16:creationId xmlns:a16="http://schemas.microsoft.com/office/drawing/2014/main" id="{4ABB397E-6C0F-47D4-998D-5F281023B04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885238" y="1419225"/>
            <a:ext cx="93662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4" name="Rectangle 52">
            <a:extLst>
              <a:ext uri="{FF2B5EF4-FFF2-40B4-BE49-F238E27FC236}">
                <a16:creationId xmlns:a16="http://schemas.microsoft.com/office/drawing/2014/main" id="{342F0E53-83B6-40B6-8310-8036C01EC93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701088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5" name="Rectangle 53">
            <a:extLst>
              <a:ext uri="{FF2B5EF4-FFF2-40B4-BE49-F238E27FC236}">
                <a16:creationId xmlns:a16="http://schemas.microsoft.com/office/drawing/2014/main" id="{187AFA9E-FDA9-4FF7-8A3C-5A1BEF37387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423275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6" name="Rectangle 54">
            <a:extLst>
              <a:ext uri="{FF2B5EF4-FFF2-40B4-BE49-F238E27FC236}">
                <a16:creationId xmlns:a16="http://schemas.microsoft.com/office/drawing/2014/main" id="{A9A17CA3-E5B1-4165-BDE5-7804E9F2371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329613" y="1419225"/>
            <a:ext cx="93662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7" name="Rectangle 55">
            <a:extLst>
              <a:ext uri="{FF2B5EF4-FFF2-40B4-BE49-F238E27FC236}">
                <a16:creationId xmlns:a16="http://schemas.microsoft.com/office/drawing/2014/main" id="{68E0DE4F-9B72-478E-8E7B-4984FDB2024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235950" y="1419225"/>
            <a:ext cx="93663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8" name="Rectangle 56">
            <a:extLst>
              <a:ext uri="{FF2B5EF4-FFF2-40B4-BE49-F238E27FC236}">
                <a16:creationId xmlns:a16="http://schemas.microsoft.com/office/drawing/2014/main" id="{175390FA-D979-4ADB-9D9A-DD01CA828D2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145463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9" name="Rectangle 57">
            <a:extLst>
              <a:ext uri="{FF2B5EF4-FFF2-40B4-BE49-F238E27FC236}">
                <a16:creationId xmlns:a16="http://schemas.microsoft.com/office/drawing/2014/main" id="{9E1743B9-8FDB-4107-A1A3-A2867CEA6B1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961313" y="1419225"/>
            <a:ext cx="92075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0" name="Rectangle 58">
            <a:extLst>
              <a:ext uri="{FF2B5EF4-FFF2-40B4-BE49-F238E27FC236}">
                <a16:creationId xmlns:a16="http://schemas.microsoft.com/office/drawing/2014/main" id="{854372E9-893B-4620-8BF7-59B8E7ADBC3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867650" y="1419225"/>
            <a:ext cx="93663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1" name="Rectangle 59">
            <a:extLst>
              <a:ext uri="{FF2B5EF4-FFF2-40B4-BE49-F238E27FC236}">
                <a16:creationId xmlns:a16="http://schemas.microsoft.com/office/drawing/2014/main" id="{7893F2AB-20B4-4CBF-B055-7BD4FFECF79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775575" y="1419225"/>
            <a:ext cx="92075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2" name="Rectangle 60">
            <a:extLst>
              <a:ext uri="{FF2B5EF4-FFF2-40B4-BE49-F238E27FC236}">
                <a16:creationId xmlns:a16="http://schemas.microsoft.com/office/drawing/2014/main" id="{30B8175B-2076-4A8A-A88C-DD457FAC46F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591425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3" name="Rectangle 61">
            <a:extLst>
              <a:ext uri="{FF2B5EF4-FFF2-40B4-BE49-F238E27FC236}">
                <a16:creationId xmlns:a16="http://schemas.microsoft.com/office/drawing/2014/main" id="{08CA0751-64C8-4D1E-9F4E-5AA8E44EF99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499350" y="1419225"/>
            <a:ext cx="92075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4" name="Rectangle 62">
            <a:extLst>
              <a:ext uri="{FF2B5EF4-FFF2-40B4-BE49-F238E27FC236}">
                <a16:creationId xmlns:a16="http://schemas.microsoft.com/office/drawing/2014/main" id="{F0440B31-DBA9-4459-A0DB-0088D676B5D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405688" y="1419225"/>
            <a:ext cx="93662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5" name="Rectangle 63">
            <a:extLst>
              <a:ext uri="{FF2B5EF4-FFF2-40B4-BE49-F238E27FC236}">
                <a16:creationId xmlns:a16="http://schemas.microsoft.com/office/drawing/2014/main" id="{462C4CEF-A480-4F65-806B-E5A053D59AD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219950" y="1419225"/>
            <a:ext cx="92075" cy="93663"/>
          </a:xfrm>
          <a:prstGeom prst="rect">
            <a:avLst/>
          </a:prstGeom>
          <a:solidFill>
            <a:srgbClr val="004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6" name="Rectangle 64">
            <a:extLst>
              <a:ext uri="{FF2B5EF4-FFF2-40B4-BE49-F238E27FC236}">
                <a16:creationId xmlns:a16="http://schemas.microsoft.com/office/drawing/2014/main" id="{241CB097-2844-4F6C-9D1B-ABA8A4DFE7D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126288" y="1419225"/>
            <a:ext cx="93662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7" name="Rectangle 65">
            <a:extLst>
              <a:ext uri="{FF2B5EF4-FFF2-40B4-BE49-F238E27FC236}">
                <a16:creationId xmlns:a16="http://schemas.microsoft.com/office/drawing/2014/main" id="{ACAE1E72-A34E-4184-A4F1-812CB0CDED3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035800" y="1419225"/>
            <a:ext cx="92075" cy="93663"/>
          </a:xfrm>
          <a:prstGeom prst="rect">
            <a:avLst/>
          </a:prstGeom>
          <a:solidFill>
            <a:srgbClr val="8F8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68" name="Rectangle 66">
            <a:extLst>
              <a:ext uri="{FF2B5EF4-FFF2-40B4-BE49-F238E27FC236}">
                <a16:creationId xmlns:a16="http://schemas.microsoft.com/office/drawing/2014/main" id="{0D8E1137-8100-4D52-94C1-B0FFB4F15A5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850063" y="1419225"/>
            <a:ext cx="93662" cy="93663"/>
          </a:xfrm>
          <a:prstGeom prst="rect">
            <a:avLst/>
          </a:prstGeom>
          <a:solidFill>
            <a:srgbClr val="C7C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103" name="Slide Number Placeholder 102">
            <a:extLst>
              <a:ext uri="{FF2B5EF4-FFF2-40B4-BE49-F238E27FC236}">
                <a16:creationId xmlns:a16="http://schemas.microsoft.com/office/drawing/2014/main" id="{4014D377-885C-4DDF-924C-3920D174D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91500" y="285750"/>
            <a:ext cx="698500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166E593-FF80-46D9-8116-4CBACF248A4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144" name="Date Placeholder 100">
            <a:extLst>
              <a:ext uri="{FF2B5EF4-FFF2-40B4-BE49-F238E27FC236}">
                <a16:creationId xmlns:a16="http://schemas.microsoft.com/office/drawing/2014/main" id="{DDEA0733-B362-4784-BD6B-40F689EE0B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07013" y="6343650"/>
            <a:ext cx="1071562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1ECA6D8A-FE94-40F0-9747-D4D48F96210A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  <p:sp>
        <p:nvSpPr>
          <p:cNvPr id="145" name="Footer Placeholder 101">
            <a:extLst>
              <a:ext uri="{FF2B5EF4-FFF2-40B4-BE49-F238E27FC236}">
                <a16:creationId xmlns:a16="http://schemas.microsoft.com/office/drawing/2014/main" id="{AF0CCAB4-7F45-4182-8A5F-1D01850A5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3213" y="6343650"/>
            <a:ext cx="4605337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fi-FI"/>
              <a:t>TIEDEKUNTA </a:t>
            </a:r>
            <a:r>
              <a:rPr lang="fi-FI" err="1"/>
              <a:t>TIEDEKUNTA</a:t>
            </a:r>
            <a:r>
              <a:rPr lang="fi-FI"/>
              <a:t> / osasto </a:t>
            </a:r>
            <a:r>
              <a:rPr lang="fi-FI" err="1"/>
              <a:t>osasto</a:t>
            </a:r>
            <a:r>
              <a:rPr lang="fi-FI"/>
              <a:t> osaston osasto / Etuniminen </a:t>
            </a:r>
            <a:r>
              <a:rPr lang="fi-FI" err="1"/>
              <a:t>Sukuniminen-Sukuniminen</a:t>
            </a:r>
            <a:endParaRPr lang="fi-FI"/>
          </a:p>
        </p:txBody>
      </p:sp>
      <p:sp>
        <p:nvSpPr>
          <p:cNvPr id="146" name="Title Placeholder 145">
            <a:extLst>
              <a:ext uri="{FF2B5EF4-FFF2-40B4-BE49-F238E27FC236}">
                <a16:creationId xmlns:a16="http://schemas.microsoft.com/office/drawing/2014/main" id="{68C2B17C-9FE2-4E39-BCB0-D99DAC84B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13" y="1774825"/>
            <a:ext cx="858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073" name="Text Placeholder 146">
            <a:extLst>
              <a:ext uri="{FF2B5EF4-FFF2-40B4-BE49-F238E27FC236}">
                <a16:creationId xmlns:a16="http://schemas.microsoft.com/office/drawing/2014/main" id="{2315520D-C5BC-43C3-B5D5-2F337DF3ED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3213" y="3100388"/>
            <a:ext cx="8586787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/>
              <a:t>Click to edit Master text styles</a:t>
            </a:r>
          </a:p>
          <a:p>
            <a:pPr lvl="1"/>
            <a:r>
              <a:rPr lang="en-GB" altLang="fi-FI"/>
              <a:t>Second level</a:t>
            </a:r>
          </a:p>
          <a:p>
            <a:pPr lvl="2"/>
            <a:r>
              <a:rPr lang="en-GB" altLang="fi-FI"/>
              <a:t>Third level</a:t>
            </a:r>
          </a:p>
          <a:p>
            <a:pPr lvl="3"/>
            <a:r>
              <a:rPr lang="en-GB" altLang="fi-FI"/>
              <a:t>Fourth level</a:t>
            </a:r>
          </a:p>
          <a:p>
            <a:pPr lvl="4"/>
            <a:r>
              <a:rPr lang="en-GB" altLang="fi-FI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</p:sldLayoutIdLst>
  <p:transition spd="slow">
    <p:fade thruBlk="1"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cap="all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rebuchet MS" pitchFamily="34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9pPr>
    </p:titleStyle>
    <p:bodyStyle>
      <a:lvl1pPr marL="3429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Trebuchet MS" pitchFamily="34" charset="0"/>
          <a:ea typeface="+mn-ea"/>
        </a:defRPr>
      </a:lvl2pPr>
      <a:lvl3pPr marL="11430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3pPr>
      <a:lvl4pPr marL="16002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4pPr>
      <a:lvl5pPr marL="20574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47">
            <a:extLst>
              <a:ext uri="{FF2B5EF4-FFF2-40B4-BE49-F238E27FC236}">
                <a16:creationId xmlns:a16="http://schemas.microsoft.com/office/drawing/2014/main" id="{7374C64A-9AB9-422D-B7DA-0E9DB00B88D9}"/>
              </a:ext>
            </a:extLst>
          </p:cNvPr>
          <p:cNvSpPr>
            <a:spLocks noEditPoints="1"/>
          </p:cNvSpPr>
          <p:nvPr/>
        </p:nvSpPr>
        <p:spPr bwMode="hidden">
          <a:xfrm>
            <a:off x="0" y="0"/>
            <a:ext cx="9158288" cy="6869113"/>
          </a:xfrm>
          <a:custGeom>
            <a:avLst/>
            <a:gdLst>
              <a:gd name="T0" fmla="*/ 2147483646 w 5769"/>
              <a:gd name="T1" fmla="*/ 2147483646 h 4327"/>
              <a:gd name="T2" fmla="*/ 2147483646 w 5769"/>
              <a:gd name="T3" fmla="*/ 2147483646 h 4327"/>
              <a:gd name="T4" fmla="*/ 2147483646 w 5769"/>
              <a:gd name="T5" fmla="*/ 2147483646 h 4327"/>
              <a:gd name="T6" fmla="*/ 2147483646 w 5769"/>
              <a:gd name="T7" fmla="*/ 2147483646 h 4327"/>
              <a:gd name="T8" fmla="*/ 2147483646 w 5769"/>
              <a:gd name="T9" fmla="*/ 2147483646 h 4327"/>
              <a:gd name="T10" fmla="*/ 2147483646 w 5769"/>
              <a:gd name="T11" fmla="*/ 0 h 4327"/>
              <a:gd name="T12" fmla="*/ 0 w 5769"/>
              <a:gd name="T13" fmla="*/ 0 h 4327"/>
              <a:gd name="T14" fmla="*/ 0 w 5769"/>
              <a:gd name="T15" fmla="*/ 2147483646 h 4327"/>
              <a:gd name="T16" fmla="*/ 2147483646 w 5769"/>
              <a:gd name="T17" fmla="*/ 2147483646 h 4327"/>
              <a:gd name="T18" fmla="*/ 2147483646 w 5769"/>
              <a:gd name="T19" fmla="*/ 0 h 4327"/>
              <a:gd name="T20" fmla="*/ 2147483646 w 5769"/>
              <a:gd name="T21" fmla="*/ 0 h 43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69" h="4327">
                <a:moveTo>
                  <a:pt x="5711" y="58"/>
                </a:moveTo>
                <a:lnTo>
                  <a:pt x="5711" y="4269"/>
                </a:lnTo>
                <a:lnTo>
                  <a:pt x="58" y="4269"/>
                </a:lnTo>
                <a:lnTo>
                  <a:pt x="58" y="58"/>
                </a:lnTo>
                <a:lnTo>
                  <a:pt x="5711" y="58"/>
                </a:lnTo>
                <a:close/>
                <a:moveTo>
                  <a:pt x="5769" y="0"/>
                </a:moveTo>
                <a:lnTo>
                  <a:pt x="0" y="0"/>
                </a:lnTo>
                <a:lnTo>
                  <a:pt x="0" y="4327"/>
                </a:lnTo>
                <a:lnTo>
                  <a:pt x="5769" y="4327"/>
                </a:lnTo>
                <a:lnTo>
                  <a:pt x="5769" y="0"/>
                </a:lnTo>
                <a:close/>
              </a:path>
            </a:pathLst>
          </a:custGeom>
          <a:solidFill>
            <a:srgbClr val="8E8E8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1" name="Date Placeholder 100">
            <a:extLst>
              <a:ext uri="{FF2B5EF4-FFF2-40B4-BE49-F238E27FC236}">
                <a16:creationId xmlns:a16="http://schemas.microsoft.com/office/drawing/2014/main" id="{895231A0-E6CE-4C54-8689-7552D0064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07013" y="6343650"/>
            <a:ext cx="1071562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DFD96BB9-15BF-42B2-A3FA-231F71983797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  <p:sp>
        <p:nvSpPr>
          <p:cNvPr id="45" name="Footer Placeholder 3">
            <a:extLst>
              <a:ext uri="{FF2B5EF4-FFF2-40B4-BE49-F238E27FC236}">
                <a16:creationId xmlns:a16="http://schemas.microsoft.com/office/drawing/2014/main" id="{B02B2FF8-72DE-46D4-AD75-A3C3533FD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8450" y="6343650"/>
            <a:ext cx="4605338" cy="365125"/>
          </a:xfrm>
          <a:prstGeom prst="rect">
            <a:avLst/>
          </a:prstGeom>
        </p:spPr>
        <p:txBody>
          <a:bodyPr lIns="0" tIns="0" rIns="0" bIns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46" name="Slide Number Placeholder 4">
            <a:extLst>
              <a:ext uri="{FF2B5EF4-FFF2-40B4-BE49-F238E27FC236}">
                <a16:creationId xmlns:a16="http://schemas.microsoft.com/office/drawing/2014/main" id="{D3B60645-9878-4DE7-8A59-49AA48990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3563" y="274638"/>
            <a:ext cx="698500" cy="2905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D5A945E-83D1-4263-A38F-6CB527C06B2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50" name="Title Placeholder 3">
            <a:extLst>
              <a:ext uri="{FF2B5EF4-FFF2-40B4-BE49-F238E27FC236}">
                <a16:creationId xmlns:a16="http://schemas.microsoft.com/office/drawing/2014/main" id="{87EBA4A3-BB98-4F71-BD2E-823AD92B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0" y="274638"/>
            <a:ext cx="85899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</a:t>
            </a:r>
            <a:r>
              <a:rPr lang="fi-FI" noProof="0" dirty="0" err="1"/>
              <a:t>Master</a:t>
            </a:r>
            <a:r>
              <a:rPr lang="fi-FI" noProof="0" dirty="0"/>
              <a:t>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3079" name="Text Placeholder 4">
            <a:extLst>
              <a:ext uri="{FF2B5EF4-FFF2-40B4-BE49-F238E27FC236}">
                <a16:creationId xmlns:a16="http://schemas.microsoft.com/office/drawing/2014/main" id="{50766801-A1F6-4E12-AE59-7210943474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98450" y="1600200"/>
            <a:ext cx="85899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pic>
        <p:nvPicPr>
          <p:cNvPr id="3080" name="Picture 3">
            <a:extLst>
              <a:ext uri="{FF2B5EF4-FFF2-40B4-BE49-F238E27FC236}">
                <a16:creationId xmlns:a16="http://schemas.microsoft.com/office/drawing/2014/main" id="{1671E4B8-950E-496E-9B66-E82CCC544F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438" y="6135688"/>
            <a:ext cx="2408237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</p:sldLayoutIdLst>
  <p:transition spd="slow">
    <p:fade thruBlk="1"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cap="all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9pPr>
    </p:titleStyle>
    <p:bodyStyle>
      <a:lvl1pPr marL="3429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Trebuchet MS" pitchFamily="34" charset="0"/>
          <a:ea typeface="+mn-ea"/>
        </a:defRPr>
      </a:lvl2pPr>
      <a:lvl3pPr marL="11430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3pPr>
      <a:lvl4pPr marL="16002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Trebuchet MS" pitchFamily="34" charset="0"/>
          <a:ea typeface="+mn-ea"/>
        </a:defRPr>
      </a:lvl4pPr>
      <a:lvl5pPr marL="20574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Trebuchet MS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47">
            <a:extLst>
              <a:ext uri="{FF2B5EF4-FFF2-40B4-BE49-F238E27FC236}">
                <a16:creationId xmlns:a16="http://schemas.microsoft.com/office/drawing/2014/main" id="{ED49AF70-5133-44AF-BE56-9AD38E8C16A9}"/>
              </a:ext>
            </a:extLst>
          </p:cNvPr>
          <p:cNvSpPr>
            <a:spLocks noEditPoints="1"/>
          </p:cNvSpPr>
          <p:nvPr/>
        </p:nvSpPr>
        <p:spPr bwMode="hidden">
          <a:xfrm>
            <a:off x="0" y="0"/>
            <a:ext cx="9158288" cy="6869113"/>
          </a:xfrm>
          <a:custGeom>
            <a:avLst/>
            <a:gdLst>
              <a:gd name="T0" fmla="*/ 2147483646 w 5769"/>
              <a:gd name="T1" fmla="*/ 2147483646 h 4327"/>
              <a:gd name="T2" fmla="*/ 2147483646 w 5769"/>
              <a:gd name="T3" fmla="*/ 2147483646 h 4327"/>
              <a:gd name="T4" fmla="*/ 2147483646 w 5769"/>
              <a:gd name="T5" fmla="*/ 2147483646 h 4327"/>
              <a:gd name="T6" fmla="*/ 2147483646 w 5769"/>
              <a:gd name="T7" fmla="*/ 2147483646 h 4327"/>
              <a:gd name="T8" fmla="*/ 2147483646 w 5769"/>
              <a:gd name="T9" fmla="*/ 2147483646 h 4327"/>
              <a:gd name="T10" fmla="*/ 2147483646 w 5769"/>
              <a:gd name="T11" fmla="*/ 0 h 4327"/>
              <a:gd name="T12" fmla="*/ 0 w 5769"/>
              <a:gd name="T13" fmla="*/ 0 h 4327"/>
              <a:gd name="T14" fmla="*/ 0 w 5769"/>
              <a:gd name="T15" fmla="*/ 2147483646 h 4327"/>
              <a:gd name="T16" fmla="*/ 2147483646 w 5769"/>
              <a:gd name="T17" fmla="*/ 2147483646 h 4327"/>
              <a:gd name="T18" fmla="*/ 2147483646 w 5769"/>
              <a:gd name="T19" fmla="*/ 0 h 4327"/>
              <a:gd name="T20" fmla="*/ 2147483646 w 5769"/>
              <a:gd name="T21" fmla="*/ 0 h 43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69" h="4327">
                <a:moveTo>
                  <a:pt x="5711" y="58"/>
                </a:moveTo>
                <a:lnTo>
                  <a:pt x="5711" y="4269"/>
                </a:lnTo>
                <a:lnTo>
                  <a:pt x="58" y="4269"/>
                </a:lnTo>
                <a:lnTo>
                  <a:pt x="58" y="58"/>
                </a:lnTo>
                <a:lnTo>
                  <a:pt x="5711" y="58"/>
                </a:lnTo>
                <a:close/>
                <a:moveTo>
                  <a:pt x="5769" y="0"/>
                </a:moveTo>
                <a:lnTo>
                  <a:pt x="0" y="0"/>
                </a:lnTo>
                <a:lnTo>
                  <a:pt x="0" y="4327"/>
                </a:lnTo>
                <a:lnTo>
                  <a:pt x="5769" y="4327"/>
                </a:lnTo>
                <a:lnTo>
                  <a:pt x="5769" y="0"/>
                </a:lnTo>
                <a:close/>
              </a:path>
            </a:pathLst>
          </a:custGeom>
          <a:solidFill>
            <a:srgbClr val="8E8E8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1" name="Date Placeholder 100">
            <a:extLst>
              <a:ext uri="{FF2B5EF4-FFF2-40B4-BE49-F238E27FC236}">
                <a16:creationId xmlns:a16="http://schemas.microsoft.com/office/drawing/2014/main" id="{98F806D9-AD4A-4C96-86CF-6CD4723EB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07013" y="6343650"/>
            <a:ext cx="1071562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39AE1C84-4F3A-4DB9-938D-FF77C917FE38}" type="datetime1">
              <a:rPr lang="fi-FI"/>
              <a:pPr>
                <a:defRPr/>
              </a:pPr>
              <a:t>16.8.2023</a:t>
            </a:fld>
            <a:endParaRPr lang="fi-FI" dirty="0"/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5B6F51BA-B485-4664-99D4-A9E36374510C}"/>
              </a:ext>
            </a:extLst>
          </p:cNvPr>
          <p:cNvGrpSpPr>
            <a:grpSpLocks/>
          </p:cNvGrpSpPr>
          <p:nvPr/>
        </p:nvGrpSpPr>
        <p:grpSpPr bwMode="auto">
          <a:xfrm>
            <a:off x="6753225" y="6211888"/>
            <a:ext cx="2122488" cy="376237"/>
            <a:chOff x="6753224" y="6211749"/>
            <a:chExt cx="2122488" cy="376186"/>
          </a:xfrm>
        </p:grpSpPr>
        <p:sp>
          <p:nvSpPr>
            <p:cNvPr id="4125" name="Rectangle 174">
              <a:extLst>
                <a:ext uri="{FF2B5EF4-FFF2-40B4-BE49-F238E27FC236}">
                  <a16:creationId xmlns:a16="http://schemas.microsoft.com/office/drawing/2014/main" id="{54CF956B-6FAB-49E4-8AC2-DA0F5867ABAB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8486774" y="6211749"/>
              <a:ext cx="388938" cy="3761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26" name="Freeform 175">
              <a:extLst>
                <a:ext uri="{FF2B5EF4-FFF2-40B4-BE49-F238E27FC236}">
                  <a16:creationId xmlns:a16="http://schemas.microsoft.com/office/drawing/2014/main" id="{9D1EA661-4E72-41D6-813E-50EC5DFAC4E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8486069" y="6211749"/>
              <a:ext cx="389643" cy="376186"/>
            </a:xfrm>
            <a:custGeom>
              <a:avLst/>
              <a:gdLst>
                <a:gd name="T0" fmla="*/ 2147483646 w 474"/>
                <a:gd name="T1" fmla="*/ 2147483646 h 458"/>
                <a:gd name="T2" fmla="*/ 2147483646 w 474"/>
                <a:gd name="T3" fmla="*/ 2147483646 h 458"/>
                <a:gd name="T4" fmla="*/ 2147483646 w 474"/>
                <a:gd name="T5" fmla="*/ 2147483646 h 458"/>
                <a:gd name="T6" fmla="*/ 2147483646 w 474"/>
                <a:gd name="T7" fmla="*/ 2147483646 h 458"/>
                <a:gd name="T8" fmla="*/ 2147483646 w 474"/>
                <a:gd name="T9" fmla="*/ 0 h 458"/>
                <a:gd name="T10" fmla="*/ 2147483646 w 474"/>
                <a:gd name="T11" fmla="*/ 2147483646 h 458"/>
                <a:gd name="T12" fmla="*/ 2147483646 w 474"/>
                <a:gd name="T13" fmla="*/ 2147483646 h 458"/>
                <a:gd name="T14" fmla="*/ 2147483646 w 474"/>
                <a:gd name="T15" fmla="*/ 0 h 458"/>
                <a:gd name="T16" fmla="*/ 2147483646 w 474"/>
                <a:gd name="T17" fmla="*/ 2147483646 h 458"/>
                <a:gd name="T18" fmla="*/ 2147483646 w 474"/>
                <a:gd name="T19" fmla="*/ 2147483646 h 458"/>
                <a:gd name="T20" fmla="*/ 2147483646 w 474"/>
                <a:gd name="T21" fmla="*/ 2147483646 h 458"/>
                <a:gd name="T22" fmla="*/ 2147483646 w 474"/>
                <a:gd name="T23" fmla="*/ 2147483646 h 458"/>
                <a:gd name="T24" fmla="*/ 2147483646 w 474"/>
                <a:gd name="T25" fmla="*/ 2147483646 h 458"/>
                <a:gd name="T26" fmla="*/ 2147483646 w 474"/>
                <a:gd name="T27" fmla="*/ 2147483646 h 458"/>
                <a:gd name="T28" fmla="*/ 2147483646 w 474"/>
                <a:gd name="T29" fmla="*/ 2147483646 h 458"/>
                <a:gd name="T30" fmla="*/ 2147483646 w 474"/>
                <a:gd name="T31" fmla="*/ 2147483646 h 458"/>
                <a:gd name="T32" fmla="*/ 2147483646 w 474"/>
                <a:gd name="T33" fmla="*/ 2147483646 h 458"/>
                <a:gd name="T34" fmla="*/ 2147483646 w 474"/>
                <a:gd name="T35" fmla="*/ 2147483646 h 458"/>
                <a:gd name="T36" fmla="*/ 2147483646 w 474"/>
                <a:gd name="T37" fmla="*/ 2147483646 h 458"/>
                <a:gd name="T38" fmla="*/ 2147483646 w 474"/>
                <a:gd name="T39" fmla="*/ 2147483646 h 458"/>
                <a:gd name="T40" fmla="*/ 2147483646 w 474"/>
                <a:gd name="T41" fmla="*/ 2147483646 h 458"/>
                <a:gd name="T42" fmla="*/ 2147483646 w 474"/>
                <a:gd name="T43" fmla="*/ 2147483646 h 458"/>
                <a:gd name="T44" fmla="*/ 2147483646 w 474"/>
                <a:gd name="T45" fmla="*/ 2147483646 h 458"/>
                <a:gd name="T46" fmla="*/ 2147483646 w 474"/>
                <a:gd name="T47" fmla="*/ 2147483646 h 458"/>
                <a:gd name="T48" fmla="*/ 2147483646 w 474"/>
                <a:gd name="T49" fmla="*/ 2147483646 h 458"/>
                <a:gd name="T50" fmla="*/ 2147483646 w 474"/>
                <a:gd name="T51" fmla="*/ 2147483646 h 458"/>
                <a:gd name="T52" fmla="*/ 0 w 474"/>
                <a:gd name="T53" fmla="*/ 2147483646 h 458"/>
                <a:gd name="T54" fmla="*/ 2147483646 w 474"/>
                <a:gd name="T55" fmla="*/ 0 h 458"/>
                <a:gd name="T56" fmla="*/ 2147483646 w 474"/>
                <a:gd name="T57" fmla="*/ 2147483646 h 458"/>
                <a:gd name="T58" fmla="*/ 2147483646 w 474"/>
                <a:gd name="T59" fmla="*/ 2147483646 h 458"/>
                <a:gd name="T60" fmla="*/ 2147483646 w 474"/>
                <a:gd name="T61" fmla="*/ 2147483646 h 458"/>
                <a:gd name="T62" fmla="*/ 2147483646 w 474"/>
                <a:gd name="T63" fmla="*/ 2147483646 h 458"/>
                <a:gd name="T64" fmla="*/ 2147483646 w 474"/>
                <a:gd name="T65" fmla="*/ 2147483646 h 458"/>
                <a:gd name="T66" fmla="*/ 2147483646 w 474"/>
                <a:gd name="T67" fmla="*/ 2147483646 h 458"/>
                <a:gd name="T68" fmla="*/ 2147483646 w 474"/>
                <a:gd name="T69" fmla="*/ 2147483646 h 458"/>
                <a:gd name="T70" fmla="*/ 2147483646 w 474"/>
                <a:gd name="T71" fmla="*/ 2147483646 h 458"/>
                <a:gd name="T72" fmla="*/ 2147483646 w 474"/>
                <a:gd name="T73" fmla="*/ 2147483646 h 458"/>
                <a:gd name="T74" fmla="*/ 2147483646 w 474"/>
                <a:gd name="T75" fmla="*/ 2147483646 h 458"/>
                <a:gd name="T76" fmla="*/ 2147483646 w 474"/>
                <a:gd name="T77" fmla="*/ 2147483646 h 458"/>
                <a:gd name="T78" fmla="*/ 2147483646 w 474"/>
                <a:gd name="T79" fmla="*/ 2147483646 h 45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74" h="458">
                  <a:moveTo>
                    <a:pt x="414" y="458"/>
                  </a:moveTo>
                  <a:lnTo>
                    <a:pt x="337" y="458"/>
                  </a:lnTo>
                  <a:lnTo>
                    <a:pt x="381" y="433"/>
                  </a:lnTo>
                  <a:lnTo>
                    <a:pt x="351" y="383"/>
                  </a:lnTo>
                  <a:lnTo>
                    <a:pt x="410" y="349"/>
                  </a:lnTo>
                  <a:lnTo>
                    <a:pt x="447" y="411"/>
                  </a:lnTo>
                  <a:lnTo>
                    <a:pt x="402" y="437"/>
                  </a:lnTo>
                  <a:lnTo>
                    <a:pt x="414" y="458"/>
                  </a:lnTo>
                  <a:close/>
                  <a:moveTo>
                    <a:pt x="420" y="0"/>
                  </a:moveTo>
                  <a:lnTo>
                    <a:pt x="474" y="0"/>
                  </a:lnTo>
                  <a:lnTo>
                    <a:pt x="474" y="160"/>
                  </a:lnTo>
                  <a:lnTo>
                    <a:pt x="457" y="170"/>
                  </a:lnTo>
                  <a:lnTo>
                    <a:pt x="418" y="105"/>
                  </a:lnTo>
                  <a:lnTo>
                    <a:pt x="466" y="77"/>
                  </a:lnTo>
                  <a:lnTo>
                    <a:pt x="420" y="0"/>
                  </a:lnTo>
                  <a:close/>
                  <a:moveTo>
                    <a:pt x="399" y="0"/>
                  </a:moveTo>
                  <a:lnTo>
                    <a:pt x="441" y="69"/>
                  </a:lnTo>
                  <a:lnTo>
                    <a:pt x="393" y="99"/>
                  </a:lnTo>
                  <a:lnTo>
                    <a:pt x="451" y="195"/>
                  </a:lnTo>
                  <a:lnTo>
                    <a:pt x="474" y="180"/>
                  </a:lnTo>
                  <a:lnTo>
                    <a:pt x="474" y="458"/>
                  </a:lnTo>
                  <a:lnTo>
                    <a:pt x="436" y="458"/>
                  </a:lnTo>
                  <a:lnTo>
                    <a:pt x="427" y="444"/>
                  </a:lnTo>
                  <a:lnTo>
                    <a:pt x="472" y="417"/>
                  </a:lnTo>
                  <a:lnTo>
                    <a:pt x="415" y="324"/>
                  </a:lnTo>
                  <a:lnTo>
                    <a:pt x="326" y="377"/>
                  </a:lnTo>
                  <a:lnTo>
                    <a:pt x="356" y="426"/>
                  </a:lnTo>
                  <a:lnTo>
                    <a:pt x="300" y="458"/>
                  </a:lnTo>
                  <a:lnTo>
                    <a:pt x="276" y="458"/>
                  </a:lnTo>
                  <a:lnTo>
                    <a:pt x="268" y="443"/>
                  </a:lnTo>
                  <a:lnTo>
                    <a:pt x="305" y="420"/>
                  </a:lnTo>
                  <a:lnTo>
                    <a:pt x="274" y="369"/>
                  </a:lnTo>
                  <a:lnTo>
                    <a:pt x="237" y="390"/>
                  </a:lnTo>
                  <a:lnTo>
                    <a:pt x="223" y="369"/>
                  </a:lnTo>
                  <a:lnTo>
                    <a:pt x="259" y="346"/>
                  </a:lnTo>
                  <a:lnTo>
                    <a:pt x="229" y="296"/>
                  </a:lnTo>
                  <a:lnTo>
                    <a:pt x="192" y="318"/>
                  </a:lnTo>
                  <a:lnTo>
                    <a:pt x="177" y="291"/>
                  </a:lnTo>
                  <a:lnTo>
                    <a:pt x="248" y="248"/>
                  </a:lnTo>
                  <a:lnTo>
                    <a:pt x="278" y="299"/>
                  </a:lnTo>
                  <a:lnTo>
                    <a:pt x="368" y="245"/>
                  </a:lnTo>
                  <a:lnTo>
                    <a:pt x="311" y="148"/>
                  </a:lnTo>
                  <a:lnTo>
                    <a:pt x="266" y="176"/>
                  </a:lnTo>
                  <a:lnTo>
                    <a:pt x="223" y="105"/>
                  </a:lnTo>
                  <a:lnTo>
                    <a:pt x="247" y="91"/>
                  </a:lnTo>
                  <a:lnTo>
                    <a:pt x="271" y="130"/>
                  </a:lnTo>
                  <a:lnTo>
                    <a:pt x="322" y="99"/>
                  </a:lnTo>
                  <a:lnTo>
                    <a:pt x="300" y="60"/>
                  </a:lnTo>
                  <a:lnTo>
                    <a:pt x="322" y="46"/>
                  </a:lnTo>
                  <a:lnTo>
                    <a:pt x="346" y="85"/>
                  </a:lnTo>
                  <a:lnTo>
                    <a:pt x="398" y="54"/>
                  </a:lnTo>
                  <a:lnTo>
                    <a:pt x="375" y="14"/>
                  </a:lnTo>
                  <a:lnTo>
                    <a:pt x="399" y="0"/>
                  </a:lnTo>
                  <a:close/>
                  <a:moveTo>
                    <a:pt x="0" y="458"/>
                  </a:moveTo>
                  <a:lnTo>
                    <a:pt x="0" y="0"/>
                  </a:lnTo>
                  <a:lnTo>
                    <a:pt x="363" y="0"/>
                  </a:lnTo>
                  <a:lnTo>
                    <a:pt x="350" y="9"/>
                  </a:lnTo>
                  <a:lnTo>
                    <a:pt x="373" y="47"/>
                  </a:lnTo>
                  <a:lnTo>
                    <a:pt x="352" y="60"/>
                  </a:lnTo>
                  <a:lnTo>
                    <a:pt x="328" y="20"/>
                  </a:lnTo>
                  <a:lnTo>
                    <a:pt x="275" y="54"/>
                  </a:lnTo>
                  <a:lnTo>
                    <a:pt x="297" y="92"/>
                  </a:lnTo>
                  <a:lnTo>
                    <a:pt x="277" y="105"/>
                  </a:lnTo>
                  <a:lnTo>
                    <a:pt x="253" y="66"/>
                  </a:lnTo>
                  <a:lnTo>
                    <a:pt x="200" y="99"/>
                  </a:lnTo>
                  <a:lnTo>
                    <a:pt x="260" y="199"/>
                  </a:lnTo>
                  <a:lnTo>
                    <a:pt x="303" y="173"/>
                  </a:lnTo>
                  <a:lnTo>
                    <a:pt x="343" y="239"/>
                  </a:lnTo>
                  <a:lnTo>
                    <a:pt x="284" y="273"/>
                  </a:lnTo>
                  <a:lnTo>
                    <a:pt x="254" y="225"/>
                  </a:lnTo>
                  <a:lnTo>
                    <a:pt x="153" y="285"/>
                  </a:lnTo>
                  <a:lnTo>
                    <a:pt x="186" y="343"/>
                  </a:lnTo>
                  <a:lnTo>
                    <a:pt x="223" y="321"/>
                  </a:lnTo>
                  <a:lnTo>
                    <a:pt x="235" y="340"/>
                  </a:lnTo>
                  <a:lnTo>
                    <a:pt x="198" y="362"/>
                  </a:lnTo>
                  <a:lnTo>
                    <a:pt x="231" y="415"/>
                  </a:lnTo>
                  <a:lnTo>
                    <a:pt x="266" y="394"/>
                  </a:lnTo>
                  <a:lnTo>
                    <a:pt x="280" y="414"/>
                  </a:lnTo>
                  <a:lnTo>
                    <a:pt x="243" y="436"/>
                  </a:lnTo>
                  <a:lnTo>
                    <a:pt x="256" y="458"/>
                  </a:lnTo>
                  <a:lnTo>
                    <a:pt x="0" y="458"/>
                  </a:lnTo>
                  <a:close/>
                </a:path>
              </a:pathLst>
            </a:cu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4127" name="Freeform 176">
              <a:extLst>
                <a:ext uri="{FF2B5EF4-FFF2-40B4-BE49-F238E27FC236}">
                  <a16:creationId xmlns:a16="http://schemas.microsoft.com/office/drawing/2014/main" id="{0E46B9A3-187C-4536-883D-EC20AA75F8F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6753224" y="6343989"/>
              <a:ext cx="1625980" cy="216841"/>
            </a:xfrm>
            <a:custGeom>
              <a:avLst/>
              <a:gdLst>
                <a:gd name="T0" fmla="*/ 2147483646 w 1659"/>
                <a:gd name="T1" fmla="*/ 2147483646 h 221"/>
                <a:gd name="T2" fmla="*/ 2147483646 w 1659"/>
                <a:gd name="T3" fmla="*/ 2147483646 h 221"/>
                <a:gd name="T4" fmla="*/ 2147483646 w 1659"/>
                <a:gd name="T5" fmla="*/ 2147483646 h 221"/>
                <a:gd name="T6" fmla="*/ 2147483646 w 1659"/>
                <a:gd name="T7" fmla="*/ 2147483646 h 221"/>
                <a:gd name="T8" fmla="*/ 2147483646 w 1659"/>
                <a:gd name="T9" fmla="*/ 2147483646 h 221"/>
                <a:gd name="T10" fmla="*/ 2147483646 w 1659"/>
                <a:gd name="T11" fmla="*/ 2147483646 h 221"/>
                <a:gd name="T12" fmla="*/ 2147483646 w 1659"/>
                <a:gd name="T13" fmla="*/ 2147483646 h 221"/>
                <a:gd name="T14" fmla="*/ 2147483646 w 1659"/>
                <a:gd name="T15" fmla="*/ 2147483646 h 221"/>
                <a:gd name="T16" fmla="*/ 2147483646 w 1659"/>
                <a:gd name="T17" fmla="*/ 2147483646 h 221"/>
                <a:gd name="T18" fmla="*/ 2147483646 w 1659"/>
                <a:gd name="T19" fmla="*/ 2147483646 h 221"/>
                <a:gd name="T20" fmla="*/ 2147483646 w 1659"/>
                <a:gd name="T21" fmla="*/ 2147483646 h 221"/>
                <a:gd name="T22" fmla="*/ 2147483646 w 1659"/>
                <a:gd name="T23" fmla="*/ 2147483646 h 221"/>
                <a:gd name="T24" fmla="*/ 2147483646 w 1659"/>
                <a:gd name="T25" fmla="*/ 2147483646 h 221"/>
                <a:gd name="T26" fmla="*/ 2147483646 w 1659"/>
                <a:gd name="T27" fmla="*/ 2147483646 h 221"/>
                <a:gd name="T28" fmla="*/ 2147483646 w 1659"/>
                <a:gd name="T29" fmla="*/ 2147483646 h 221"/>
                <a:gd name="T30" fmla="*/ 2147483646 w 1659"/>
                <a:gd name="T31" fmla="*/ 2147483646 h 221"/>
                <a:gd name="T32" fmla="*/ 2147483646 w 1659"/>
                <a:gd name="T33" fmla="*/ 2147483646 h 221"/>
                <a:gd name="T34" fmla="*/ 2147483646 w 1659"/>
                <a:gd name="T35" fmla="*/ 2147483646 h 221"/>
                <a:gd name="T36" fmla="*/ 2147483646 w 1659"/>
                <a:gd name="T37" fmla="*/ 2147483646 h 221"/>
                <a:gd name="T38" fmla="*/ 2147483646 w 1659"/>
                <a:gd name="T39" fmla="*/ 2147483646 h 221"/>
                <a:gd name="T40" fmla="*/ 2147483646 w 1659"/>
                <a:gd name="T41" fmla="*/ 2147483646 h 221"/>
                <a:gd name="T42" fmla="*/ 2147483646 w 1659"/>
                <a:gd name="T43" fmla="*/ 2147483646 h 221"/>
                <a:gd name="T44" fmla="*/ 2147483646 w 1659"/>
                <a:gd name="T45" fmla="*/ 2147483646 h 221"/>
                <a:gd name="T46" fmla="*/ 2147483646 w 1659"/>
                <a:gd name="T47" fmla="*/ 2147483646 h 221"/>
                <a:gd name="T48" fmla="*/ 2147483646 w 1659"/>
                <a:gd name="T49" fmla="*/ 2147483646 h 221"/>
                <a:gd name="T50" fmla="*/ 2147483646 w 1659"/>
                <a:gd name="T51" fmla="*/ 2147483646 h 221"/>
                <a:gd name="T52" fmla="*/ 2147483646 w 1659"/>
                <a:gd name="T53" fmla="*/ 2147483646 h 221"/>
                <a:gd name="T54" fmla="*/ 2147483646 w 1659"/>
                <a:gd name="T55" fmla="*/ 2147483646 h 221"/>
                <a:gd name="T56" fmla="*/ 2147483646 w 1659"/>
                <a:gd name="T57" fmla="*/ 2147483646 h 221"/>
                <a:gd name="T58" fmla="*/ 2147483646 w 1659"/>
                <a:gd name="T59" fmla="*/ 2147483646 h 221"/>
                <a:gd name="T60" fmla="*/ 2147483646 w 1659"/>
                <a:gd name="T61" fmla="*/ 2147483646 h 221"/>
                <a:gd name="T62" fmla="*/ 2147483646 w 1659"/>
                <a:gd name="T63" fmla="*/ 2147483646 h 221"/>
                <a:gd name="T64" fmla="*/ 2147483646 w 1659"/>
                <a:gd name="T65" fmla="*/ 2147483646 h 221"/>
                <a:gd name="T66" fmla="*/ 2147483646 w 1659"/>
                <a:gd name="T67" fmla="*/ 2147483646 h 221"/>
                <a:gd name="T68" fmla="*/ 2147483646 w 1659"/>
                <a:gd name="T69" fmla="*/ 0 h 221"/>
                <a:gd name="T70" fmla="*/ 2147483646 w 1659"/>
                <a:gd name="T71" fmla="*/ 0 h 221"/>
                <a:gd name="T72" fmla="*/ 2147483646 w 1659"/>
                <a:gd name="T73" fmla="*/ 2147483646 h 221"/>
                <a:gd name="T74" fmla="*/ 2147483646 w 1659"/>
                <a:gd name="T75" fmla="*/ 2147483646 h 221"/>
                <a:gd name="T76" fmla="*/ 2147483646 w 1659"/>
                <a:gd name="T77" fmla="*/ 2147483646 h 221"/>
                <a:gd name="T78" fmla="*/ 2147483646 w 1659"/>
                <a:gd name="T79" fmla="*/ 2147483646 h 221"/>
                <a:gd name="T80" fmla="*/ 2147483646 w 1659"/>
                <a:gd name="T81" fmla="*/ 2147483646 h 221"/>
                <a:gd name="T82" fmla="*/ 2147483646 w 1659"/>
                <a:gd name="T83" fmla="*/ 2147483646 h 221"/>
                <a:gd name="T84" fmla="*/ 2147483646 w 1659"/>
                <a:gd name="T85" fmla="*/ 2147483646 h 221"/>
                <a:gd name="T86" fmla="*/ 2147483646 w 1659"/>
                <a:gd name="T87" fmla="*/ 2147483646 h 221"/>
                <a:gd name="T88" fmla="*/ 2147483646 w 1659"/>
                <a:gd name="T89" fmla="*/ 2147483646 h 221"/>
                <a:gd name="T90" fmla="*/ 2147483646 w 1659"/>
                <a:gd name="T91" fmla="*/ 2147483646 h 221"/>
                <a:gd name="T92" fmla="*/ 2147483646 w 1659"/>
                <a:gd name="T93" fmla="*/ 2147483646 h 221"/>
                <a:gd name="T94" fmla="*/ 2147483646 w 1659"/>
                <a:gd name="T95" fmla="*/ 2147483646 h 221"/>
                <a:gd name="T96" fmla="*/ 2147483646 w 1659"/>
                <a:gd name="T97" fmla="*/ 2147483646 h 221"/>
                <a:gd name="T98" fmla="*/ 2147483646 w 1659"/>
                <a:gd name="T99" fmla="*/ 2147483646 h 221"/>
                <a:gd name="T100" fmla="*/ 2147483646 w 1659"/>
                <a:gd name="T101" fmla="*/ 2147483646 h 221"/>
                <a:gd name="T102" fmla="*/ 2147483646 w 1659"/>
                <a:gd name="T103" fmla="*/ 2147483646 h 221"/>
                <a:gd name="T104" fmla="*/ 2147483646 w 1659"/>
                <a:gd name="T105" fmla="*/ 2147483646 h 221"/>
                <a:gd name="T106" fmla="*/ 2147483646 w 1659"/>
                <a:gd name="T107" fmla="*/ 2147483646 h 221"/>
                <a:gd name="T108" fmla="*/ 2147483646 w 1659"/>
                <a:gd name="T109" fmla="*/ 2147483646 h 221"/>
                <a:gd name="T110" fmla="*/ 2147483646 w 1659"/>
                <a:gd name="T111" fmla="*/ 2147483646 h 221"/>
                <a:gd name="T112" fmla="*/ 2147483646 w 1659"/>
                <a:gd name="T113" fmla="*/ 2147483646 h 221"/>
                <a:gd name="T114" fmla="*/ 2147483646 w 1659"/>
                <a:gd name="T115" fmla="*/ 2147483646 h 221"/>
                <a:gd name="T116" fmla="*/ 2147483646 w 1659"/>
                <a:gd name="T117" fmla="*/ 2147483646 h 221"/>
                <a:gd name="T118" fmla="*/ 2147483646 w 1659"/>
                <a:gd name="T119" fmla="*/ 2147483646 h 221"/>
                <a:gd name="T120" fmla="*/ 0 w 1659"/>
                <a:gd name="T121" fmla="*/ 2147483646 h 22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59" h="221">
                  <a:moveTo>
                    <a:pt x="1629" y="171"/>
                  </a:moveTo>
                  <a:cubicBezTo>
                    <a:pt x="1616" y="171"/>
                    <a:pt x="1606" y="181"/>
                    <a:pt x="1606" y="193"/>
                  </a:cubicBezTo>
                  <a:cubicBezTo>
                    <a:pt x="1606" y="206"/>
                    <a:pt x="1616" y="216"/>
                    <a:pt x="1629" y="216"/>
                  </a:cubicBezTo>
                  <a:cubicBezTo>
                    <a:pt x="1641" y="216"/>
                    <a:pt x="1651" y="206"/>
                    <a:pt x="1651" y="193"/>
                  </a:cubicBezTo>
                  <a:cubicBezTo>
                    <a:pt x="1651" y="181"/>
                    <a:pt x="1641" y="171"/>
                    <a:pt x="1629" y="171"/>
                  </a:cubicBezTo>
                  <a:close/>
                  <a:moveTo>
                    <a:pt x="1628" y="221"/>
                  </a:moveTo>
                  <a:cubicBezTo>
                    <a:pt x="1612" y="221"/>
                    <a:pt x="1599" y="209"/>
                    <a:pt x="1599" y="193"/>
                  </a:cubicBezTo>
                  <a:cubicBezTo>
                    <a:pt x="1599" y="177"/>
                    <a:pt x="1612" y="165"/>
                    <a:pt x="1628" y="165"/>
                  </a:cubicBezTo>
                  <a:cubicBezTo>
                    <a:pt x="1645" y="165"/>
                    <a:pt x="1657" y="177"/>
                    <a:pt x="1657" y="193"/>
                  </a:cubicBezTo>
                  <a:cubicBezTo>
                    <a:pt x="1657" y="209"/>
                    <a:pt x="1645" y="221"/>
                    <a:pt x="1628" y="221"/>
                  </a:cubicBezTo>
                  <a:close/>
                  <a:moveTo>
                    <a:pt x="1594" y="171"/>
                  </a:moveTo>
                  <a:cubicBezTo>
                    <a:pt x="1574" y="171"/>
                    <a:pt x="1574" y="171"/>
                    <a:pt x="1574" y="171"/>
                  </a:cubicBezTo>
                  <a:cubicBezTo>
                    <a:pt x="1574" y="221"/>
                    <a:pt x="1574" y="221"/>
                    <a:pt x="1574" y="221"/>
                  </a:cubicBezTo>
                  <a:cubicBezTo>
                    <a:pt x="1568" y="221"/>
                    <a:pt x="1568" y="221"/>
                    <a:pt x="1568" y="221"/>
                  </a:cubicBezTo>
                  <a:cubicBezTo>
                    <a:pt x="1568" y="171"/>
                    <a:pt x="1568" y="171"/>
                    <a:pt x="1568" y="171"/>
                  </a:cubicBezTo>
                  <a:cubicBezTo>
                    <a:pt x="1548" y="171"/>
                    <a:pt x="1548" y="171"/>
                    <a:pt x="1548" y="171"/>
                  </a:cubicBezTo>
                  <a:cubicBezTo>
                    <a:pt x="1548" y="166"/>
                    <a:pt x="1548" y="166"/>
                    <a:pt x="1548" y="166"/>
                  </a:cubicBezTo>
                  <a:cubicBezTo>
                    <a:pt x="1594" y="166"/>
                    <a:pt x="1594" y="166"/>
                    <a:pt x="1594" y="166"/>
                  </a:cubicBezTo>
                  <a:lnTo>
                    <a:pt x="1594" y="171"/>
                  </a:lnTo>
                  <a:close/>
                  <a:moveTo>
                    <a:pt x="1536" y="176"/>
                  </a:moveTo>
                  <a:cubicBezTo>
                    <a:pt x="1529" y="172"/>
                    <a:pt x="1526" y="171"/>
                    <a:pt x="1523" y="171"/>
                  </a:cubicBezTo>
                  <a:cubicBezTo>
                    <a:pt x="1517" y="171"/>
                    <a:pt x="1512" y="175"/>
                    <a:pt x="1512" y="180"/>
                  </a:cubicBezTo>
                  <a:cubicBezTo>
                    <a:pt x="1512" y="183"/>
                    <a:pt x="1514" y="185"/>
                    <a:pt x="1516" y="187"/>
                  </a:cubicBezTo>
                  <a:cubicBezTo>
                    <a:pt x="1517" y="187"/>
                    <a:pt x="1518" y="188"/>
                    <a:pt x="1520" y="189"/>
                  </a:cubicBezTo>
                  <a:cubicBezTo>
                    <a:pt x="1524" y="190"/>
                    <a:pt x="1524" y="190"/>
                    <a:pt x="1524" y="190"/>
                  </a:cubicBezTo>
                  <a:cubicBezTo>
                    <a:pt x="1531" y="193"/>
                    <a:pt x="1538" y="196"/>
                    <a:pt x="1538" y="206"/>
                  </a:cubicBezTo>
                  <a:cubicBezTo>
                    <a:pt x="1538" y="215"/>
                    <a:pt x="1530" y="221"/>
                    <a:pt x="1521" y="221"/>
                  </a:cubicBezTo>
                  <a:cubicBezTo>
                    <a:pt x="1517" y="221"/>
                    <a:pt x="1512" y="220"/>
                    <a:pt x="1507" y="217"/>
                  </a:cubicBezTo>
                  <a:cubicBezTo>
                    <a:pt x="1507" y="209"/>
                    <a:pt x="1507" y="209"/>
                    <a:pt x="1507" y="209"/>
                  </a:cubicBezTo>
                  <a:cubicBezTo>
                    <a:pt x="1514" y="214"/>
                    <a:pt x="1517" y="216"/>
                    <a:pt x="1521" y="216"/>
                  </a:cubicBezTo>
                  <a:cubicBezTo>
                    <a:pt x="1527" y="216"/>
                    <a:pt x="1531" y="211"/>
                    <a:pt x="1531" y="206"/>
                  </a:cubicBezTo>
                  <a:cubicBezTo>
                    <a:pt x="1531" y="203"/>
                    <a:pt x="1530" y="201"/>
                    <a:pt x="1528" y="199"/>
                  </a:cubicBezTo>
                  <a:cubicBezTo>
                    <a:pt x="1527" y="198"/>
                    <a:pt x="1525" y="197"/>
                    <a:pt x="1524" y="197"/>
                  </a:cubicBezTo>
                  <a:cubicBezTo>
                    <a:pt x="1522" y="196"/>
                    <a:pt x="1521" y="196"/>
                    <a:pt x="1519" y="195"/>
                  </a:cubicBezTo>
                  <a:cubicBezTo>
                    <a:pt x="1513" y="193"/>
                    <a:pt x="1506" y="190"/>
                    <a:pt x="1506" y="180"/>
                  </a:cubicBezTo>
                  <a:cubicBezTo>
                    <a:pt x="1506" y="172"/>
                    <a:pt x="1513" y="165"/>
                    <a:pt x="1522" y="165"/>
                  </a:cubicBezTo>
                  <a:cubicBezTo>
                    <a:pt x="1527" y="165"/>
                    <a:pt x="1531" y="166"/>
                    <a:pt x="1535" y="169"/>
                  </a:cubicBezTo>
                  <a:lnTo>
                    <a:pt x="1536" y="176"/>
                  </a:lnTo>
                  <a:close/>
                  <a:moveTo>
                    <a:pt x="1488" y="221"/>
                  </a:moveTo>
                  <a:cubicBezTo>
                    <a:pt x="1481" y="221"/>
                    <a:pt x="1481" y="221"/>
                    <a:pt x="1481" y="221"/>
                  </a:cubicBezTo>
                  <a:cubicBezTo>
                    <a:pt x="1481" y="166"/>
                    <a:pt x="1481" y="166"/>
                    <a:pt x="1481" y="166"/>
                  </a:cubicBezTo>
                  <a:cubicBezTo>
                    <a:pt x="1488" y="166"/>
                    <a:pt x="1488" y="166"/>
                    <a:pt x="1488" y="166"/>
                  </a:cubicBezTo>
                  <a:lnTo>
                    <a:pt x="1488" y="221"/>
                  </a:lnTo>
                  <a:close/>
                  <a:moveTo>
                    <a:pt x="1437" y="191"/>
                  </a:moveTo>
                  <a:cubicBezTo>
                    <a:pt x="1446" y="191"/>
                    <a:pt x="1446" y="191"/>
                    <a:pt x="1446" y="191"/>
                  </a:cubicBezTo>
                  <a:cubicBezTo>
                    <a:pt x="1455" y="191"/>
                    <a:pt x="1459" y="186"/>
                    <a:pt x="1459" y="181"/>
                  </a:cubicBezTo>
                  <a:cubicBezTo>
                    <a:pt x="1459" y="176"/>
                    <a:pt x="1455" y="171"/>
                    <a:pt x="1447" y="171"/>
                  </a:cubicBezTo>
                  <a:cubicBezTo>
                    <a:pt x="1437" y="171"/>
                    <a:pt x="1437" y="171"/>
                    <a:pt x="1437" y="171"/>
                  </a:cubicBezTo>
                  <a:lnTo>
                    <a:pt x="1437" y="191"/>
                  </a:lnTo>
                  <a:close/>
                  <a:moveTo>
                    <a:pt x="1447" y="166"/>
                  </a:moveTo>
                  <a:cubicBezTo>
                    <a:pt x="1460" y="166"/>
                    <a:pt x="1465" y="173"/>
                    <a:pt x="1465" y="181"/>
                  </a:cubicBezTo>
                  <a:cubicBezTo>
                    <a:pt x="1465" y="188"/>
                    <a:pt x="1461" y="196"/>
                    <a:pt x="1446" y="196"/>
                  </a:cubicBezTo>
                  <a:cubicBezTo>
                    <a:pt x="1437" y="196"/>
                    <a:pt x="1437" y="196"/>
                    <a:pt x="1437" y="196"/>
                  </a:cubicBezTo>
                  <a:cubicBezTo>
                    <a:pt x="1437" y="221"/>
                    <a:pt x="1437" y="221"/>
                    <a:pt x="1437" y="221"/>
                  </a:cubicBezTo>
                  <a:cubicBezTo>
                    <a:pt x="1431" y="221"/>
                    <a:pt x="1431" y="221"/>
                    <a:pt x="1431" y="221"/>
                  </a:cubicBezTo>
                  <a:cubicBezTo>
                    <a:pt x="1431" y="166"/>
                    <a:pt x="1431" y="166"/>
                    <a:pt x="1431" y="166"/>
                  </a:cubicBezTo>
                  <a:lnTo>
                    <a:pt x="1447" y="166"/>
                  </a:lnTo>
                  <a:close/>
                  <a:moveTo>
                    <a:pt x="1385" y="171"/>
                  </a:moveTo>
                  <a:cubicBezTo>
                    <a:pt x="1373" y="171"/>
                    <a:pt x="1363" y="181"/>
                    <a:pt x="1363" y="193"/>
                  </a:cubicBezTo>
                  <a:cubicBezTo>
                    <a:pt x="1363" y="206"/>
                    <a:pt x="1373" y="216"/>
                    <a:pt x="1385" y="216"/>
                  </a:cubicBezTo>
                  <a:cubicBezTo>
                    <a:pt x="1398" y="216"/>
                    <a:pt x="1408" y="206"/>
                    <a:pt x="1408" y="193"/>
                  </a:cubicBezTo>
                  <a:cubicBezTo>
                    <a:pt x="1408" y="181"/>
                    <a:pt x="1398" y="171"/>
                    <a:pt x="1385" y="171"/>
                  </a:cubicBezTo>
                  <a:close/>
                  <a:moveTo>
                    <a:pt x="1385" y="221"/>
                  </a:moveTo>
                  <a:cubicBezTo>
                    <a:pt x="1369" y="221"/>
                    <a:pt x="1356" y="209"/>
                    <a:pt x="1356" y="193"/>
                  </a:cubicBezTo>
                  <a:cubicBezTo>
                    <a:pt x="1356" y="177"/>
                    <a:pt x="1369" y="165"/>
                    <a:pt x="1385" y="165"/>
                  </a:cubicBezTo>
                  <a:cubicBezTo>
                    <a:pt x="1401" y="165"/>
                    <a:pt x="1414" y="177"/>
                    <a:pt x="1414" y="193"/>
                  </a:cubicBezTo>
                  <a:cubicBezTo>
                    <a:pt x="1414" y="209"/>
                    <a:pt x="1401" y="221"/>
                    <a:pt x="1385" y="221"/>
                  </a:cubicBezTo>
                  <a:close/>
                  <a:moveTo>
                    <a:pt x="1337" y="221"/>
                  </a:moveTo>
                  <a:cubicBezTo>
                    <a:pt x="1331" y="221"/>
                    <a:pt x="1331" y="221"/>
                    <a:pt x="1331" y="221"/>
                  </a:cubicBezTo>
                  <a:cubicBezTo>
                    <a:pt x="1331" y="166"/>
                    <a:pt x="1331" y="166"/>
                    <a:pt x="1331" y="166"/>
                  </a:cubicBezTo>
                  <a:cubicBezTo>
                    <a:pt x="1337" y="166"/>
                    <a:pt x="1337" y="166"/>
                    <a:pt x="1337" y="166"/>
                  </a:cubicBezTo>
                  <a:lnTo>
                    <a:pt x="1337" y="221"/>
                  </a:lnTo>
                  <a:close/>
                  <a:moveTo>
                    <a:pt x="1290" y="215"/>
                  </a:moveTo>
                  <a:cubicBezTo>
                    <a:pt x="1316" y="215"/>
                    <a:pt x="1316" y="215"/>
                    <a:pt x="1316" y="215"/>
                  </a:cubicBezTo>
                  <a:cubicBezTo>
                    <a:pt x="1316" y="221"/>
                    <a:pt x="1316" y="221"/>
                    <a:pt x="1316" y="221"/>
                  </a:cubicBezTo>
                  <a:cubicBezTo>
                    <a:pt x="1284" y="221"/>
                    <a:pt x="1284" y="221"/>
                    <a:pt x="1284" y="221"/>
                  </a:cubicBezTo>
                  <a:cubicBezTo>
                    <a:pt x="1284" y="166"/>
                    <a:pt x="1284" y="166"/>
                    <a:pt x="1284" y="166"/>
                  </a:cubicBezTo>
                  <a:cubicBezTo>
                    <a:pt x="1290" y="166"/>
                    <a:pt x="1290" y="166"/>
                    <a:pt x="1290" y="166"/>
                  </a:cubicBezTo>
                  <a:lnTo>
                    <a:pt x="1290" y="215"/>
                  </a:lnTo>
                  <a:close/>
                  <a:moveTo>
                    <a:pt x="1249" y="192"/>
                  </a:moveTo>
                  <a:cubicBezTo>
                    <a:pt x="1249" y="221"/>
                    <a:pt x="1249" y="221"/>
                    <a:pt x="1249" y="221"/>
                  </a:cubicBezTo>
                  <a:cubicBezTo>
                    <a:pt x="1242" y="221"/>
                    <a:pt x="1242" y="221"/>
                    <a:pt x="1242" y="221"/>
                  </a:cubicBezTo>
                  <a:cubicBezTo>
                    <a:pt x="1242" y="192"/>
                    <a:pt x="1242" y="192"/>
                    <a:pt x="1242" y="192"/>
                  </a:cubicBezTo>
                  <a:cubicBezTo>
                    <a:pt x="1221" y="166"/>
                    <a:pt x="1221" y="166"/>
                    <a:pt x="1221" y="166"/>
                  </a:cubicBezTo>
                  <a:cubicBezTo>
                    <a:pt x="1228" y="166"/>
                    <a:pt x="1228" y="166"/>
                    <a:pt x="1228" y="166"/>
                  </a:cubicBezTo>
                  <a:cubicBezTo>
                    <a:pt x="1246" y="186"/>
                    <a:pt x="1246" y="186"/>
                    <a:pt x="1246" y="186"/>
                  </a:cubicBezTo>
                  <a:cubicBezTo>
                    <a:pt x="1263" y="166"/>
                    <a:pt x="1263" y="166"/>
                    <a:pt x="1263" y="166"/>
                  </a:cubicBezTo>
                  <a:cubicBezTo>
                    <a:pt x="1270" y="166"/>
                    <a:pt x="1270" y="166"/>
                    <a:pt x="1270" y="166"/>
                  </a:cubicBezTo>
                  <a:lnTo>
                    <a:pt x="1249" y="192"/>
                  </a:lnTo>
                  <a:close/>
                  <a:moveTo>
                    <a:pt x="1186" y="221"/>
                  </a:moveTo>
                  <a:cubicBezTo>
                    <a:pt x="1181" y="221"/>
                    <a:pt x="1181" y="221"/>
                    <a:pt x="1181" y="221"/>
                  </a:cubicBezTo>
                  <a:cubicBezTo>
                    <a:pt x="1143" y="176"/>
                    <a:pt x="1143" y="176"/>
                    <a:pt x="1143" y="176"/>
                  </a:cubicBezTo>
                  <a:cubicBezTo>
                    <a:pt x="1143" y="221"/>
                    <a:pt x="1143" y="221"/>
                    <a:pt x="1143" y="221"/>
                  </a:cubicBezTo>
                  <a:cubicBezTo>
                    <a:pt x="1137" y="221"/>
                    <a:pt x="1137" y="221"/>
                    <a:pt x="1137" y="221"/>
                  </a:cubicBezTo>
                  <a:cubicBezTo>
                    <a:pt x="1137" y="166"/>
                    <a:pt x="1137" y="166"/>
                    <a:pt x="1137" y="166"/>
                  </a:cubicBezTo>
                  <a:cubicBezTo>
                    <a:pt x="1142" y="166"/>
                    <a:pt x="1142" y="166"/>
                    <a:pt x="1142" y="166"/>
                  </a:cubicBezTo>
                  <a:cubicBezTo>
                    <a:pt x="1180" y="210"/>
                    <a:pt x="1180" y="210"/>
                    <a:pt x="1180" y="210"/>
                  </a:cubicBezTo>
                  <a:cubicBezTo>
                    <a:pt x="1180" y="166"/>
                    <a:pt x="1180" y="166"/>
                    <a:pt x="1180" y="166"/>
                  </a:cubicBezTo>
                  <a:cubicBezTo>
                    <a:pt x="1186" y="166"/>
                    <a:pt x="1186" y="166"/>
                    <a:pt x="1186" y="166"/>
                  </a:cubicBezTo>
                  <a:lnTo>
                    <a:pt x="1186" y="221"/>
                  </a:lnTo>
                  <a:close/>
                  <a:moveTo>
                    <a:pt x="1117" y="166"/>
                  </a:moveTo>
                  <a:cubicBezTo>
                    <a:pt x="1117" y="196"/>
                    <a:pt x="1117" y="196"/>
                    <a:pt x="1117" y="196"/>
                  </a:cubicBezTo>
                  <a:cubicBezTo>
                    <a:pt x="1117" y="214"/>
                    <a:pt x="1105" y="221"/>
                    <a:pt x="1094" y="221"/>
                  </a:cubicBezTo>
                  <a:cubicBezTo>
                    <a:pt x="1081" y="221"/>
                    <a:pt x="1071" y="213"/>
                    <a:pt x="1071" y="197"/>
                  </a:cubicBezTo>
                  <a:cubicBezTo>
                    <a:pt x="1071" y="166"/>
                    <a:pt x="1071" y="166"/>
                    <a:pt x="1071" y="166"/>
                  </a:cubicBezTo>
                  <a:cubicBezTo>
                    <a:pt x="1077" y="166"/>
                    <a:pt x="1077" y="166"/>
                    <a:pt x="1077" y="166"/>
                  </a:cubicBezTo>
                  <a:cubicBezTo>
                    <a:pt x="1077" y="196"/>
                    <a:pt x="1077" y="196"/>
                    <a:pt x="1077" y="196"/>
                  </a:cubicBezTo>
                  <a:cubicBezTo>
                    <a:pt x="1077" y="210"/>
                    <a:pt x="1085" y="216"/>
                    <a:pt x="1094" y="216"/>
                  </a:cubicBezTo>
                  <a:cubicBezTo>
                    <a:pt x="1102" y="216"/>
                    <a:pt x="1111" y="210"/>
                    <a:pt x="1111" y="196"/>
                  </a:cubicBezTo>
                  <a:cubicBezTo>
                    <a:pt x="1111" y="166"/>
                    <a:pt x="1111" y="166"/>
                    <a:pt x="1111" y="166"/>
                  </a:cubicBezTo>
                  <a:lnTo>
                    <a:pt x="1117" y="166"/>
                  </a:lnTo>
                  <a:close/>
                  <a:moveTo>
                    <a:pt x="1031" y="215"/>
                  </a:moveTo>
                  <a:cubicBezTo>
                    <a:pt x="1057" y="215"/>
                    <a:pt x="1057" y="215"/>
                    <a:pt x="1057" y="215"/>
                  </a:cubicBezTo>
                  <a:cubicBezTo>
                    <a:pt x="1057" y="221"/>
                    <a:pt x="1057" y="221"/>
                    <a:pt x="1057" y="221"/>
                  </a:cubicBezTo>
                  <a:cubicBezTo>
                    <a:pt x="1024" y="221"/>
                    <a:pt x="1024" y="221"/>
                    <a:pt x="1024" y="221"/>
                  </a:cubicBezTo>
                  <a:cubicBezTo>
                    <a:pt x="1024" y="166"/>
                    <a:pt x="1024" y="166"/>
                    <a:pt x="1024" y="166"/>
                  </a:cubicBezTo>
                  <a:cubicBezTo>
                    <a:pt x="1031" y="166"/>
                    <a:pt x="1031" y="166"/>
                    <a:pt x="1031" y="166"/>
                  </a:cubicBezTo>
                  <a:lnTo>
                    <a:pt x="1031" y="215"/>
                  </a:lnTo>
                  <a:close/>
                  <a:moveTo>
                    <a:pt x="1005" y="166"/>
                  </a:moveTo>
                  <a:cubicBezTo>
                    <a:pt x="1005" y="196"/>
                    <a:pt x="1005" y="196"/>
                    <a:pt x="1005" y="196"/>
                  </a:cubicBezTo>
                  <a:cubicBezTo>
                    <a:pt x="1005" y="214"/>
                    <a:pt x="993" y="221"/>
                    <a:pt x="981" y="221"/>
                  </a:cubicBezTo>
                  <a:cubicBezTo>
                    <a:pt x="969" y="221"/>
                    <a:pt x="958" y="213"/>
                    <a:pt x="958" y="197"/>
                  </a:cubicBezTo>
                  <a:cubicBezTo>
                    <a:pt x="958" y="166"/>
                    <a:pt x="958" y="166"/>
                    <a:pt x="958" y="166"/>
                  </a:cubicBezTo>
                  <a:cubicBezTo>
                    <a:pt x="964" y="166"/>
                    <a:pt x="964" y="166"/>
                    <a:pt x="964" y="166"/>
                  </a:cubicBezTo>
                  <a:cubicBezTo>
                    <a:pt x="964" y="196"/>
                    <a:pt x="964" y="196"/>
                    <a:pt x="964" y="196"/>
                  </a:cubicBezTo>
                  <a:cubicBezTo>
                    <a:pt x="964" y="210"/>
                    <a:pt x="973" y="216"/>
                    <a:pt x="981" y="216"/>
                  </a:cubicBezTo>
                  <a:cubicBezTo>
                    <a:pt x="990" y="216"/>
                    <a:pt x="998" y="210"/>
                    <a:pt x="998" y="196"/>
                  </a:cubicBezTo>
                  <a:cubicBezTo>
                    <a:pt x="998" y="166"/>
                    <a:pt x="998" y="166"/>
                    <a:pt x="998" y="166"/>
                  </a:cubicBezTo>
                  <a:lnTo>
                    <a:pt x="1005" y="166"/>
                  </a:lnTo>
                  <a:close/>
                  <a:moveTo>
                    <a:pt x="913" y="171"/>
                  </a:moveTo>
                  <a:cubicBezTo>
                    <a:pt x="900" y="171"/>
                    <a:pt x="890" y="181"/>
                    <a:pt x="890" y="193"/>
                  </a:cubicBezTo>
                  <a:cubicBezTo>
                    <a:pt x="890" y="206"/>
                    <a:pt x="900" y="216"/>
                    <a:pt x="913" y="216"/>
                  </a:cubicBezTo>
                  <a:cubicBezTo>
                    <a:pt x="926" y="216"/>
                    <a:pt x="935" y="206"/>
                    <a:pt x="935" y="193"/>
                  </a:cubicBezTo>
                  <a:cubicBezTo>
                    <a:pt x="935" y="181"/>
                    <a:pt x="926" y="171"/>
                    <a:pt x="913" y="171"/>
                  </a:cubicBezTo>
                  <a:close/>
                  <a:moveTo>
                    <a:pt x="913" y="221"/>
                  </a:moveTo>
                  <a:cubicBezTo>
                    <a:pt x="897" y="221"/>
                    <a:pt x="884" y="209"/>
                    <a:pt x="884" y="193"/>
                  </a:cubicBezTo>
                  <a:cubicBezTo>
                    <a:pt x="884" y="177"/>
                    <a:pt x="897" y="165"/>
                    <a:pt x="913" y="165"/>
                  </a:cubicBezTo>
                  <a:cubicBezTo>
                    <a:pt x="929" y="165"/>
                    <a:pt x="942" y="177"/>
                    <a:pt x="942" y="193"/>
                  </a:cubicBezTo>
                  <a:cubicBezTo>
                    <a:pt x="942" y="209"/>
                    <a:pt x="929" y="221"/>
                    <a:pt x="913" y="221"/>
                  </a:cubicBezTo>
                  <a:close/>
                  <a:moveTo>
                    <a:pt x="1650" y="2"/>
                  </a:moveTo>
                  <a:cubicBezTo>
                    <a:pt x="1650" y="62"/>
                    <a:pt x="1650" y="62"/>
                    <a:pt x="1650" y="62"/>
                  </a:cubicBezTo>
                  <a:cubicBezTo>
                    <a:pt x="1650" y="93"/>
                    <a:pt x="1631" y="105"/>
                    <a:pt x="1613" y="105"/>
                  </a:cubicBezTo>
                  <a:cubicBezTo>
                    <a:pt x="1593" y="105"/>
                    <a:pt x="1575" y="92"/>
                    <a:pt x="1575" y="63"/>
                  </a:cubicBezTo>
                  <a:cubicBezTo>
                    <a:pt x="1575" y="2"/>
                    <a:pt x="1575" y="2"/>
                    <a:pt x="1575" y="2"/>
                  </a:cubicBezTo>
                  <a:cubicBezTo>
                    <a:pt x="1567" y="2"/>
                    <a:pt x="1567" y="2"/>
                    <a:pt x="1567" y="2"/>
                  </a:cubicBezTo>
                  <a:cubicBezTo>
                    <a:pt x="1567" y="63"/>
                    <a:pt x="1567" y="63"/>
                    <a:pt x="1567" y="63"/>
                  </a:cubicBezTo>
                  <a:cubicBezTo>
                    <a:pt x="1567" y="96"/>
                    <a:pt x="1588" y="113"/>
                    <a:pt x="1613" y="113"/>
                  </a:cubicBezTo>
                  <a:cubicBezTo>
                    <a:pt x="1635" y="113"/>
                    <a:pt x="1659" y="99"/>
                    <a:pt x="1659" y="62"/>
                  </a:cubicBezTo>
                  <a:cubicBezTo>
                    <a:pt x="1659" y="2"/>
                    <a:pt x="1659" y="2"/>
                    <a:pt x="1659" y="2"/>
                  </a:cubicBezTo>
                  <a:lnTo>
                    <a:pt x="1650" y="2"/>
                  </a:lnTo>
                  <a:close/>
                  <a:moveTo>
                    <a:pt x="1486" y="2"/>
                  </a:moveTo>
                  <a:cubicBezTo>
                    <a:pt x="1477" y="2"/>
                    <a:pt x="1477" y="2"/>
                    <a:pt x="1477" y="2"/>
                  </a:cubicBezTo>
                  <a:cubicBezTo>
                    <a:pt x="1477" y="111"/>
                    <a:pt x="1477" y="111"/>
                    <a:pt x="1477" y="111"/>
                  </a:cubicBezTo>
                  <a:cubicBezTo>
                    <a:pt x="1540" y="111"/>
                    <a:pt x="1540" y="111"/>
                    <a:pt x="1540" y="111"/>
                  </a:cubicBezTo>
                  <a:cubicBezTo>
                    <a:pt x="1540" y="104"/>
                    <a:pt x="1540" y="104"/>
                    <a:pt x="1540" y="104"/>
                  </a:cubicBezTo>
                  <a:cubicBezTo>
                    <a:pt x="1486" y="104"/>
                    <a:pt x="1486" y="104"/>
                    <a:pt x="1486" y="104"/>
                  </a:cubicBezTo>
                  <a:lnTo>
                    <a:pt x="1486" y="2"/>
                  </a:lnTo>
                  <a:close/>
                  <a:moveTo>
                    <a:pt x="1430" y="2"/>
                  </a:moveTo>
                  <a:cubicBezTo>
                    <a:pt x="1430" y="62"/>
                    <a:pt x="1430" y="62"/>
                    <a:pt x="1430" y="62"/>
                  </a:cubicBezTo>
                  <a:cubicBezTo>
                    <a:pt x="1430" y="93"/>
                    <a:pt x="1411" y="105"/>
                    <a:pt x="1393" y="105"/>
                  </a:cubicBezTo>
                  <a:cubicBezTo>
                    <a:pt x="1373" y="105"/>
                    <a:pt x="1355" y="92"/>
                    <a:pt x="1355" y="63"/>
                  </a:cubicBezTo>
                  <a:cubicBezTo>
                    <a:pt x="1355" y="2"/>
                    <a:pt x="1355" y="2"/>
                    <a:pt x="1355" y="2"/>
                  </a:cubicBezTo>
                  <a:cubicBezTo>
                    <a:pt x="1347" y="2"/>
                    <a:pt x="1347" y="2"/>
                    <a:pt x="1347" y="2"/>
                  </a:cubicBezTo>
                  <a:cubicBezTo>
                    <a:pt x="1347" y="63"/>
                    <a:pt x="1347" y="63"/>
                    <a:pt x="1347" y="63"/>
                  </a:cubicBezTo>
                  <a:cubicBezTo>
                    <a:pt x="1347" y="96"/>
                    <a:pt x="1368" y="113"/>
                    <a:pt x="1393" y="113"/>
                  </a:cubicBezTo>
                  <a:cubicBezTo>
                    <a:pt x="1415" y="113"/>
                    <a:pt x="1439" y="99"/>
                    <a:pt x="1439" y="62"/>
                  </a:cubicBezTo>
                  <a:cubicBezTo>
                    <a:pt x="1439" y="2"/>
                    <a:pt x="1439" y="2"/>
                    <a:pt x="1439" y="2"/>
                  </a:cubicBezTo>
                  <a:lnTo>
                    <a:pt x="1430" y="2"/>
                  </a:lnTo>
                  <a:close/>
                  <a:moveTo>
                    <a:pt x="1304" y="57"/>
                  </a:moveTo>
                  <a:cubicBezTo>
                    <a:pt x="1304" y="84"/>
                    <a:pt x="1283" y="105"/>
                    <a:pt x="1256" y="105"/>
                  </a:cubicBezTo>
                  <a:cubicBezTo>
                    <a:pt x="1228" y="105"/>
                    <a:pt x="1207" y="84"/>
                    <a:pt x="1207" y="57"/>
                  </a:cubicBezTo>
                  <a:cubicBezTo>
                    <a:pt x="1207" y="29"/>
                    <a:pt x="1228" y="8"/>
                    <a:pt x="1256" y="8"/>
                  </a:cubicBezTo>
                  <a:cubicBezTo>
                    <a:pt x="1283" y="8"/>
                    <a:pt x="1304" y="29"/>
                    <a:pt x="1304" y="57"/>
                  </a:cubicBezTo>
                  <a:close/>
                  <a:moveTo>
                    <a:pt x="1314" y="57"/>
                  </a:moveTo>
                  <a:cubicBezTo>
                    <a:pt x="1314" y="25"/>
                    <a:pt x="1288" y="0"/>
                    <a:pt x="1255" y="0"/>
                  </a:cubicBezTo>
                  <a:cubicBezTo>
                    <a:pt x="1223" y="0"/>
                    <a:pt x="1197" y="25"/>
                    <a:pt x="1197" y="57"/>
                  </a:cubicBezTo>
                  <a:cubicBezTo>
                    <a:pt x="1197" y="88"/>
                    <a:pt x="1223" y="113"/>
                    <a:pt x="1255" y="113"/>
                  </a:cubicBezTo>
                  <a:cubicBezTo>
                    <a:pt x="1288" y="113"/>
                    <a:pt x="1314" y="88"/>
                    <a:pt x="1314" y="57"/>
                  </a:cubicBezTo>
                  <a:close/>
                  <a:moveTo>
                    <a:pt x="1143" y="3"/>
                  </a:moveTo>
                  <a:cubicBezTo>
                    <a:pt x="1138" y="1"/>
                    <a:pt x="1134" y="0"/>
                    <a:pt x="1130" y="0"/>
                  </a:cubicBezTo>
                  <a:cubicBezTo>
                    <a:pt x="1118" y="0"/>
                    <a:pt x="1105" y="9"/>
                    <a:pt x="1105" y="27"/>
                  </a:cubicBezTo>
                  <a:cubicBezTo>
                    <a:pt x="1105" y="39"/>
                    <a:pt x="1105" y="39"/>
                    <a:pt x="1105" y="39"/>
                  </a:cubicBezTo>
                  <a:cubicBezTo>
                    <a:pt x="1092" y="39"/>
                    <a:pt x="1092" y="39"/>
                    <a:pt x="1092" y="39"/>
                  </a:cubicBezTo>
                  <a:cubicBezTo>
                    <a:pt x="1092" y="45"/>
                    <a:pt x="1092" y="45"/>
                    <a:pt x="1092" y="45"/>
                  </a:cubicBezTo>
                  <a:cubicBezTo>
                    <a:pt x="1105" y="45"/>
                    <a:pt x="1105" y="45"/>
                    <a:pt x="1105" y="45"/>
                  </a:cubicBezTo>
                  <a:cubicBezTo>
                    <a:pt x="1105" y="111"/>
                    <a:pt x="1105" y="111"/>
                    <a:pt x="1105" y="111"/>
                  </a:cubicBezTo>
                  <a:cubicBezTo>
                    <a:pt x="1113" y="111"/>
                    <a:pt x="1113" y="111"/>
                    <a:pt x="1113" y="111"/>
                  </a:cubicBezTo>
                  <a:cubicBezTo>
                    <a:pt x="1113" y="45"/>
                    <a:pt x="1113" y="45"/>
                    <a:pt x="1113" y="45"/>
                  </a:cubicBezTo>
                  <a:cubicBezTo>
                    <a:pt x="1127" y="45"/>
                    <a:pt x="1127" y="45"/>
                    <a:pt x="1127" y="45"/>
                  </a:cubicBezTo>
                  <a:cubicBezTo>
                    <a:pt x="1127" y="39"/>
                    <a:pt x="1127" y="39"/>
                    <a:pt x="1127" y="39"/>
                  </a:cubicBezTo>
                  <a:cubicBezTo>
                    <a:pt x="1113" y="39"/>
                    <a:pt x="1113" y="39"/>
                    <a:pt x="1113" y="39"/>
                  </a:cubicBezTo>
                  <a:cubicBezTo>
                    <a:pt x="1113" y="30"/>
                    <a:pt x="1113" y="30"/>
                    <a:pt x="1113" y="30"/>
                  </a:cubicBezTo>
                  <a:cubicBezTo>
                    <a:pt x="1113" y="15"/>
                    <a:pt x="1118" y="8"/>
                    <a:pt x="1130" y="8"/>
                  </a:cubicBezTo>
                  <a:cubicBezTo>
                    <a:pt x="1134" y="8"/>
                    <a:pt x="1137" y="8"/>
                    <a:pt x="1143" y="10"/>
                  </a:cubicBezTo>
                  <a:lnTo>
                    <a:pt x="1143" y="3"/>
                  </a:lnTo>
                  <a:close/>
                  <a:moveTo>
                    <a:pt x="1059" y="75"/>
                  </a:moveTo>
                  <a:cubicBezTo>
                    <a:pt x="1059" y="93"/>
                    <a:pt x="1046" y="105"/>
                    <a:pt x="1030" y="105"/>
                  </a:cubicBezTo>
                  <a:cubicBezTo>
                    <a:pt x="1014" y="105"/>
                    <a:pt x="1001" y="93"/>
                    <a:pt x="1001" y="75"/>
                  </a:cubicBezTo>
                  <a:cubicBezTo>
                    <a:pt x="1001" y="58"/>
                    <a:pt x="1014" y="45"/>
                    <a:pt x="1030" y="45"/>
                  </a:cubicBezTo>
                  <a:cubicBezTo>
                    <a:pt x="1046" y="45"/>
                    <a:pt x="1059" y="58"/>
                    <a:pt x="1059" y="75"/>
                  </a:cubicBezTo>
                  <a:close/>
                  <a:moveTo>
                    <a:pt x="1067" y="75"/>
                  </a:moveTo>
                  <a:cubicBezTo>
                    <a:pt x="1067" y="54"/>
                    <a:pt x="1051" y="38"/>
                    <a:pt x="1030" y="38"/>
                  </a:cubicBezTo>
                  <a:cubicBezTo>
                    <a:pt x="1009" y="38"/>
                    <a:pt x="993" y="54"/>
                    <a:pt x="993" y="75"/>
                  </a:cubicBezTo>
                  <a:cubicBezTo>
                    <a:pt x="993" y="97"/>
                    <a:pt x="1009" y="113"/>
                    <a:pt x="1030" y="113"/>
                  </a:cubicBezTo>
                  <a:cubicBezTo>
                    <a:pt x="1051" y="113"/>
                    <a:pt x="1067" y="97"/>
                    <a:pt x="1067" y="75"/>
                  </a:cubicBezTo>
                  <a:close/>
                  <a:moveTo>
                    <a:pt x="948" y="2"/>
                  </a:moveTo>
                  <a:cubicBezTo>
                    <a:pt x="938" y="2"/>
                    <a:pt x="938" y="2"/>
                    <a:pt x="938" y="2"/>
                  </a:cubicBezTo>
                  <a:cubicBezTo>
                    <a:pt x="901" y="45"/>
                    <a:pt x="901" y="45"/>
                    <a:pt x="901" y="45"/>
                  </a:cubicBezTo>
                  <a:cubicBezTo>
                    <a:pt x="865" y="2"/>
                    <a:pt x="865" y="2"/>
                    <a:pt x="865" y="2"/>
                  </a:cubicBezTo>
                  <a:cubicBezTo>
                    <a:pt x="854" y="2"/>
                    <a:pt x="854" y="2"/>
                    <a:pt x="854" y="2"/>
                  </a:cubicBezTo>
                  <a:cubicBezTo>
                    <a:pt x="897" y="52"/>
                    <a:pt x="897" y="52"/>
                    <a:pt x="897" y="52"/>
                  </a:cubicBezTo>
                  <a:cubicBezTo>
                    <a:pt x="897" y="111"/>
                    <a:pt x="897" y="111"/>
                    <a:pt x="897" y="111"/>
                  </a:cubicBezTo>
                  <a:cubicBezTo>
                    <a:pt x="906" y="111"/>
                    <a:pt x="906" y="111"/>
                    <a:pt x="906" y="111"/>
                  </a:cubicBezTo>
                  <a:cubicBezTo>
                    <a:pt x="906" y="52"/>
                    <a:pt x="906" y="52"/>
                    <a:pt x="906" y="52"/>
                  </a:cubicBezTo>
                  <a:lnTo>
                    <a:pt x="948" y="2"/>
                  </a:lnTo>
                  <a:close/>
                  <a:moveTo>
                    <a:pt x="838" y="2"/>
                  </a:moveTo>
                  <a:cubicBezTo>
                    <a:pt x="747" y="2"/>
                    <a:pt x="747" y="2"/>
                    <a:pt x="747" y="2"/>
                  </a:cubicBezTo>
                  <a:cubicBezTo>
                    <a:pt x="747" y="9"/>
                    <a:pt x="747" y="9"/>
                    <a:pt x="747" y="9"/>
                  </a:cubicBezTo>
                  <a:cubicBezTo>
                    <a:pt x="788" y="9"/>
                    <a:pt x="788" y="9"/>
                    <a:pt x="788" y="9"/>
                  </a:cubicBezTo>
                  <a:cubicBezTo>
                    <a:pt x="788" y="111"/>
                    <a:pt x="788" y="111"/>
                    <a:pt x="788" y="111"/>
                  </a:cubicBezTo>
                  <a:cubicBezTo>
                    <a:pt x="796" y="111"/>
                    <a:pt x="796" y="111"/>
                    <a:pt x="796" y="111"/>
                  </a:cubicBezTo>
                  <a:cubicBezTo>
                    <a:pt x="796" y="9"/>
                    <a:pt x="796" y="9"/>
                    <a:pt x="796" y="9"/>
                  </a:cubicBezTo>
                  <a:cubicBezTo>
                    <a:pt x="838" y="9"/>
                    <a:pt x="838" y="9"/>
                    <a:pt x="838" y="9"/>
                  </a:cubicBezTo>
                  <a:lnTo>
                    <a:pt x="838" y="2"/>
                  </a:lnTo>
                  <a:close/>
                  <a:moveTo>
                    <a:pt x="726" y="2"/>
                  </a:moveTo>
                  <a:cubicBezTo>
                    <a:pt x="717" y="2"/>
                    <a:pt x="717" y="2"/>
                    <a:pt x="717" y="2"/>
                  </a:cubicBezTo>
                  <a:cubicBezTo>
                    <a:pt x="717" y="111"/>
                    <a:pt x="717" y="111"/>
                    <a:pt x="717" y="111"/>
                  </a:cubicBezTo>
                  <a:cubicBezTo>
                    <a:pt x="726" y="111"/>
                    <a:pt x="726" y="111"/>
                    <a:pt x="726" y="111"/>
                  </a:cubicBezTo>
                  <a:lnTo>
                    <a:pt x="726" y="2"/>
                  </a:lnTo>
                  <a:close/>
                  <a:moveTo>
                    <a:pt x="678" y="7"/>
                  </a:moveTo>
                  <a:cubicBezTo>
                    <a:pt x="669" y="2"/>
                    <a:pt x="661" y="0"/>
                    <a:pt x="652" y="0"/>
                  </a:cubicBezTo>
                  <a:cubicBezTo>
                    <a:pt x="635" y="0"/>
                    <a:pt x="621" y="13"/>
                    <a:pt x="621" y="29"/>
                  </a:cubicBezTo>
                  <a:cubicBezTo>
                    <a:pt x="621" y="66"/>
                    <a:pt x="673" y="52"/>
                    <a:pt x="673" y="83"/>
                  </a:cubicBezTo>
                  <a:cubicBezTo>
                    <a:pt x="673" y="95"/>
                    <a:pt x="663" y="105"/>
                    <a:pt x="650" y="105"/>
                  </a:cubicBezTo>
                  <a:cubicBezTo>
                    <a:pt x="641" y="105"/>
                    <a:pt x="634" y="102"/>
                    <a:pt x="622" y="93"/>
                  </a:cubicBezTo>
                  <a:cubicBezTo>
                    <a:pt x="622" y="103"/>
                    <a:pt x="622" y="103"/>
                    <a:pt x="622" y="103"/>
                  </a:cubicBezTo>
                  <a:cubicBezTo>
                    <a:pt x="632" y="110"/>
                    <a:pt x="641" y="113"/>
                    <a:pt x="650" y="113"/>
                  </a:cubicBezTo>
                  <a:cubicBezTo>
                    <a:pt x="668" y="113"/>
                    <a:pt x="682" y="100"/>
                    <a:pt x="682" y="83"/>
                  </a:cubicBezTo>
                  <a:cubicBezTo>
                    <a:pt x="682" y="44"/>
                    <a:pt x="630" y="58"/>
                    <a:pt x="630" y="29"/>
                  </a:cubicBezTo>
                  <a:cubicBezTo>
                    <a:pt x="630" y="17"/>
                    <a:pt x="640" y="8"/>
                    <a:pt x="653" y="8"/>
                  </a:cubicBezTo>
                  <a:cubicBezTo>
                    <a:pt x="661" y="8"/>
                    <a:pt x="666" y="10"/>
                    <a:pt x="678" y="16"/>
                  </a:cubicBezTo>
                  <a:lnTo>
                    <a:pt x="678" y="7"/>
                  </a:lnTo>
                  <a:close/>
                  <a:moveTo>
                    <a:pt x="526" y="9"/>
                  </a:moveTo>
                  <a:cubicBezTo>
                    <a:pt x="544" y="9"/>
                    <a:pt x="544" y="9"/>
                    <a:pt x="544" y="9"/>
                  </a:cubicBezTo>
                  <a:cubicBezTo>
                    <a:pt x="564" y="9"/>
                    <a:pt x="573" y="18"/>
                    <a:pt x="573" y="30"/>
                  </a:cubicBezTo>
                  <a:cubicBezTo>
                    <a:pt x="573" y="43"/>
                    <a:pt x="564" y="52"/>
                    <a:pt x="545" y="52"/>
                  </a:cubicBezTo>
                  <a:cubicBezTo>
                    <a:pt x="526" y="52"/>
                    <a:pt x="526" y="52"/>
                    <a:pt x="526" y="52"/>
                  </a:cubicBezTo>
                  <a:lnTo>
                    <a:pt x="526" y="9"/>
                  </a:lnTo>
                  <a:close/>
                  <a:moveTo>
                    <a:pt x="518" y="2"/>
                  </a:moveTo>
                  <a:cubicBezTo>
                    <a:pt x="518" y="111"/>
                    <a:pt x="518" y="111"/>
                    <a:pt x="518" y="111"/>
                  </a:cubicBezTo>
                  <a:cubicBezTo>
                    <a:pt x="526" y="111"/>
                    <a:pt x="526" y="111"/>
                    <a:pt x="526" y="111"/>
                  </a:cubicBezTo>
                  <a:cubicBezTo>
                    <a:pt x="526" y="59"/>
                    <a:pt x="526" y="59"/>
                    <a:pt x="526" y="59"/>
                  </a:cubicBezTo>
                  <a:cubicBezTo>
                    <a:pt x="541" y="59"/>
                    <a:pt x="541" y="59"/>
                    <a:pt x="541" y="59"/>
                  </a:cubicBezTo>
                  <a:cubicBezTo>
                    <a:pt x="554" y="59"/>
                    <a:pt x="559" y="61"/>
                    <a:pt x="572" y="81"/>
                  </a:cubicBezTo>
                  <a:cubicBezTo>
                    <a:pt x="591" y="111"/>
                    <a:pt x="591" y="111"/>
                    <a:pt x="591" y="111"/>
                  </a:cubicBezTo>
                  <a:cubicBezTo>
                    <a:pt x="601" y="111"/>
                    <a:pt x="601" y="111"/>
                    <a:pt x="601" y="111"/>
                  </a:cubicBezTo>
                  <a:cubicBezTo>
                    <a:pt x="576" y="73"/>
                    <a:pt x="576" y="73"/>
                    <a:pt x="576" y="73"/>
                  </a:cubicBezTo>
                  <a:cubicBezTo>
                    <a:pt x="571" y="66"/>
                    <a:pt x="567" y="59"/>
                    <a:pt x="561" y="57"/>
                  </a:cubicBezTo>
                  <a:cubicBezTo>
                    <a:pt x="575" y="52"/>
                    <a:pt x="582" y="43"/>
                    <a:pt x="582" y="30"/>
                  </a:cubicBezTo>
                  <a:cubicBezTo>
                    <a:pt x="582" y="15"/>
                    <a:pt x="573" y="2"/>
                    <a:pt x="546" y="2"/>
                  </a:cubicBezTo>
                  <a:lnTo>
                    <a:pt x="518" y="2"/>
                  </a:lnTo>
                  <a:close/>
                  <a:moveTo>
                    <a:pt x="483" y="2"/>
                  </a:moveTo>
                  <a:cubicBezTo>
                    <a:pt x="423" y="2"/>
                    <a:pt x="423" y="2"/>
                    <a:pt x="423" y="2"/>
                  </a:cubicBezTo>
                  <a:cubicBezTo>
                    <a:pt x="423" y="111"/>
                    <a:pt x="423" y="111"/>
                    <a:pt x="423" y="111"/>
                  </a:cubicBezTo>
                  <a:cubicBezTo>
                    <a:pt x="484" y="111"/>
                    <a:pt x="484" y="111"/>
                    <a:pt x="484" y="111"/>
                  </a:cubicBezTo>
                  <a:cubicBezTo>
                    <a:pt x="484" y="104"/>
                    <a:pt x="484" y="104"/>
                    <a:pt x="484" y="104"/>
                  </a:cubicBezTo>
                  <a:cubicBezTo>
                    <a:pt x="432" y="104"/>
                    <a:pt x="432" y="104"/>
                    <a:pt x="432" y="104"/>
                  </a:cubicBezTo>
                  <a:cubicBezTo>
                    <a:pt x="432" y="60"/>
                    <a:pt x="432" y="60"/>
                    <a:pt x="432" y="60"/>
                  </a:cubicBezTo>
                  <a:cubicBezTo>
                    <a:pt x="482" y="60"/>
                    <a:pt x="482" y="60"/>
                    <a:pt x="482" y="60"/>
                  </a:cubicBezTo>
                  <a:cubicBezTo>
                    <a:pt x="482" y="53"/>
                    <a:pt x="482" y="53"/>
                    <a:pt x="482" y="53"/>
                  </a:cubicBezTo>
                  <a:cubicBezTo>
                    <a:pt x="432" y="53"/>
                    <a:pt x="432" y="53"/>
                    <a:pt x="432" y="53"/>
                  </a:cubicBezTo>
                  <a:cubicBezTo>
                    <a:pt x="432" y="9"/>
                    <a:pt x="432" y="9"/>
                    <a:pt x="432" y="9"/>
                  </a:cubicBezTo>
                  <a:cubicBezTo>
                    <a:pt x="483" y="9"/>
                    <a:pt x="483" y="9"/>
                    <a:pt x="483" y="9"/>
                  </a:cubicBezTo>
                  <a:lnTo>
                    <a:pt x="483" y="2"/>
                  </a:lnTo>
                  <a:close/>
                  <a:moveTo>
                    <a:pt x="397" y="2"/>
                  </a:moveTo>
                  <a:cubicBezTo>
                    <a:pt x="389" y="2"/>
                    <a:pt x="389" y="2"/>
                    <a:pt x="389" y="2"/>
                  </a:cubicBezTo>
                  <a:cubicBezTo>
                    <a:pt x="350" y="94"/>
                    <a:pt x="350" y="94"/>
                    <a:pt x="350" y="94"/>
                  </a:cubicBezTo>
                  <a:cubicBezTo>
                    <a:pt x="311" y="2"/>
                    <a:pt x="311" y="2"/>
                    <a:pt x="311" y="2"/>
                  </a:cubicBezTo>
                  <a:cubicBezTo>
                    <a:pt x="303" y="2"/>
                    <a:pt x="303" y="2"/>
                    <a:pt x="303" y="2"/>
                  </a:cubicBezTo>
                  <a:cubicBezTo>
                    <a:pt x="349" y="113"/>
                    <a:pt x="349" y="113"/>
                    <a:pt x="349" y="113"/>
                  </a:cubicBezTo>
                  <a:cubicBezTo>
                    <a:pt x="351" y="113"/>
                    <a:pt x="351" y="113"/>
                    <a:pt x="351" y="113"/>
                  </a:cubicBezTo>
                  <a:lnTo>
                    <a:pt x="397" y="2"/>
                  </a:lnTo>
                  <a:close/>
                  <a:moveTo>
                    <a:pt x="277" y="2"/>
                  </a:moveTo>
                  <a:cubicBezTo>
                    <a:pt x="269" y="2"/>
                    <a:pt x="269" y="2"/>
                    <a:pt x="269" y="2"/>
                  </a:cubicBezTo>
                  <a:cubicBezTo>
                    <a:pt x="269" y="111"/>
                    <a:pt x="269" y="111"/>
                    <a:pt x="269" y="111"/>
                  </a:cubicBezTo>
                  <a:cubicBezTo>
                    <a:pt x="277" y="111"/>
                    <a:pt x="277" y="111"/>
                    <a:pt x="277" y="111"/>
                  </a:cubicBezTo>
                  <a:lnTo>
                    <a:pt x="277" y="2"/>
                  </a:lnTo>
                  <a:close/>
                  <a:moveTo>
                    <a:pt x="228" y="2"/>
                  </a:moveTo>
                  <a:cubicBezTo>
                    <a:pt x="219" y="2"/>
                    <a:pt x="219" y="2"/>
                    <a:pt x="219" y="2"/>
                  </a:cubicBezTo>
                  <a:cubicBezTo>
                    <a:pt x="219" y="98"/>
                    <a:pt x="219" y="98"/>
                    <a:pt x="219" y="98"/>
                  </a:cubicBezTo>
                  <a:cubicBezTo>
                    <a:pt x="136" y="2"/>
                    <a:pt x="136" y="2"/>
                    <a:pt x="136" y="2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9" y="111"/>
                    <a:pt x="129" y="111"/>
                    <a:pt x="129" y="111"/>
                  </a:cubicBezTo>
                  <a:cubicBezTo>
                    <a:pt x="137" y="111"/>
                    <a:pt x="137" y="111"/>
                    <a:pt x="137" y="111"/>
                  </a:cubicBezTo>
                  <a:cubicBezTo>
                    <a:pt x="137" y="15"/>
                    <a:pt x="137" y="15"/>
                    <a:pt x="137" y="15"/>
                  </a:cubicBezTo>
                  <a:cubicBezTo>
                    <a:pt x="221" y="111"/>
                    <a:pt x="221" y="111"/>
                    <a:pt x="221" y="111"/>
                  </a:cubicBezTo>
                  <a:cubicBezTo>
                    <a:pt x="228" y="111"/>
                    <a:pt x="228" y="111"/>
                    <a:pt x="228" y="111"/>
                  </a:cubicBezTo>
                  <a:lnTo>
                    <a:pt x="228" y="2"/>
                  </a:lnTo>
                  <a:close/>
                  <a:moveTo>
                    <a:pt x="83" y="2"/>
                  </a:moveTo>
                  <a:cubicBezTo>
                    <a:pt x="83" y="62"/>
                    <a:pt x="83" y="62"/>
                    <a:pt x="83" y="62"/>
                  </a:cubicBezTo>
                  <a:cubicBezTo>
                    <a:pt x="83" y="93"/>
                    <a:pt x="64" y="105"/>
                    <a:pt x="46" y="105"/>
                  </a:cubicBezTo>
                  <a:cubicBezTo>
                    <a:pt x="26" y="105"/>
                    <a:pt x="8" y="92"/>
                    <a:pt x="8" y="63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96"/>
                    <a:pt x="21" y="113"/>
                    <a:pt x="46" y="113"/>
                  </a:cubicBezTo>
                  <a:cubicBezTo>
                    <a:pt x="68" y="113"/>
                    <a:pt x="92" y="99"/>
                    <a:pt x="92" y="62"/>
                  </a:cubicBezTo>
                  <a:cubicBezTo>
                    <a:pt x="92" y="2"/>
                    <a:pt x="92" y="2"/>
                    <a:pt x="92" y="2"/>
                  </a:cubicBezTo>
                  <a:lnTo>
                    <a:pt x="83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64" name="Footer Placeholder 3">
            <a:extLst>
              <a:ext uri="{FF2B5EF4-FFF2-40B4-BE49-F238E27FC236}">
                <a16:creationId xmlns:a16="http://schemas.microsoft.com/office/drawing/2014/main" id="{7DC5A1D2-398D-43BF-98A4-43AD57ADF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8450" y="6343650"/>
            <a:ext cx="4605338" cy="365125"/>
          </a:xfrm>
          <a:prstGeom prst="rect">
            <a:avLst/>
          </a:prstGeom>
        </p:spPr>
        <p:txBody>
          <a:bodyPr lIns="0" tIns="0" rIns="0" bIns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fi-FI"/>
              <a:t>TIEDEKUNTA TIEDEKUNTA / osasto osasto osaston osasto / Etuniminen Sukuniminen-Sukuniminen</a:t>
            </a:r>
            <a:endParaRPr lang="fi-FI" dirty="0"/>
          </a:p>
        </p:txBody>
      </p:sp>
      <p:sp>
        <p:nvSpPr>
          <p:cNvPr id="65" name="Slide Number Placeholder 4">
            <a:extLst>
              <a:ext uri="{FF2B5EF4-FFF2-40B4-BE49-F238E27FC236}">
                <a16:creationId xmlns:a16="http://schemas.microsoft.com/office/drawing/2014/main" id="{225E5967-97D9-42B6-9EA3-F01298557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3563" y="274638"/>
            <a:ext cx="698500" cy="2905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8CCBEE1-745D-4D92-A296-DB609C4A60F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B576E775-9257-4AA3-8CF3-C3663AD1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0" y="274638"/>
            <a:ext cx="85899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grpSp>
        <p:nvGrpSpPr>
          <p:cNvPr id="4104" name="Group 6">
            <a:extLst>
              <a:ext uri="{FF2B5EF4-FFF2-40B4-BE49-F238E27FC236}">
                <a16:creationId xmlns:a16="http://schemas.microsoft.com/office/drawing/2014/main" id="{6E3A94BB-5B55-41F3-A984-E6317A6261B8}"/>
              </a:ext>
            </a:extLst>
          </p:cNvPr>
          <p:cNvGrpSpPr>
            <a:grpSpLocks/>
          </p:cNvGrpSpPr>
          <p:nvPr/>
        </p:nvGrpSpPr>
        <p:grpSpPr bwMode="auto">
          <a:xfrm>
            <a:off x="6664325" y="5940425"/>
            <a:ext cx="2406650" cy="93663"/>
            <a:chOff x="6664891" y="5940425"/>
            <a:chExt cx="2406084" cy="93663"/>
          </a:xfrm>
        </p:grpSpPr>
        <p:sp>
          <p:nvSpPr>
            <p:cNvPr id="4106" name="Rectangle 50">
              <a:extLst>
                <a:ext uri="{FF2B5EF4-FFF2-40B4-BE49-F238E27FC236}">
                  <a16:creationId xmlns:a16="http://schemas.microsoft.com/office/drawing/2014/main" id="{B9088FB6-F948-4499-960C-5C7E6FA282E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978922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07" name="Rectangle 51">
              <a:extLst>
                <a:ext uri="{FF2B5EF4-FFF2-40B4-BE49-F238E27FC236}">
                  <a16:creationId xmlns:a16="http://schemas.microsoft.com/office/drawing/2014/main" id="{FE20F187-6ECB-4409-9B37-705371152F4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885282" y="5940425"/>
              <a:ext cx="93640" cy="93663"/>
            </a:xfrm>
            <a:prstGeom prst="rect">
              <a:avLst/>
            </a:pr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08" name="Rectangle 52">
              <a:extLst>
                <a:ext uri="{FF2B5EF4-FFF2-40B4-BE49-F238E27FC236}">
                  <a16:creationId xmlns:a16="http://schemas.microsoft.com/office/drawing/2014/main" id="{864CDB20-0BB9-4EB8-9F9B-E151C74441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701175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09" name="Rectangle 53">
              <a:extLst>
                <a:ext uri="{FF2B5EF4-FFF2-40B4-BE49-F238E27FC236}">
                  <a16:creationId xmlns:a16="http://schemas.microsoft.com/office/drawing/2014/main" id="{99418919-439D-4F4A-AFF9-4546ED6E19F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423427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0" name="Rectangle 54">
              <a:extLst>
                <a:ext uri="{FF2B5EF4-FFF2-40B4-BE49-F238E27FC236}">
                  <a16:creationId xmlns:a16="http://schemas.microsoft.com/office/drawing/2014/main" id="{AD290E06-4566-4F84-AAA9-6F87BCE855B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329787" y="5940425"/>
              <a:ext cx="93640" cy="93663"/>
            </a:xfrm>
            <a:prstGeom prst="rect">
              <a:avLst/>
            </a:pr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1" name="Rectangle 55">
              <a:extLst>
                <a:ext uri="{FF2B5EF4-FFF2-40B4-BE49-F238E27FC236}">
                  <a16:creationId xmlns:a16="http://schemas.microsoft.com/office/drawing/2014/main" id="{0AEF6A3F-7900-4EB0-A67F-1F3D4C2B9BC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236146" y="5940425"/>
              <a:ext cx="93641" cy="93663"/>
            </a:xfrm>
            <a:prstGeom prst="rect">
              <a:avLst/>
            </a:pr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2" name="Rectangle 56">
              <a:extLst>
                <a:ext uri="{FF2B5EF4-FFF2-40B4-BE49-F238E27FC236}">
                  <a16:creationId xmlns:a16="http://schemas.microsoft.com/office/drawing/2014/main" id="{88C37B19-BD76-4FAB-97DD-73B0642E6E2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145681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3" name="Rectangle 57">
              <a:extLst>
                <a:ext uri="{FF2B5EF4-FFF2-40B4-BE49-F238E27FC236}">
                  <a16:creationId xmlns:a16="http://schemas.microsoft.com/office/drawing/2014/main" id="{77CDE920-C0EA-4537-AD94-596CE938640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61574" y="5940425"/>
              <a:ext cx="92053" cy="93663"/>
            </a:xfrm>
            <a:prstGeom prst="rect">
              <a:avLst/>
            </a:pr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4" name="Rectangle 58">
              <a:extLst>
                <a:ext uri="{FF2B5EF4-FFF2-40B4-BE49-F238E27FC236}">
                  <a16:creationId xmlns:a16="http://schemas.microsoft.com/office/drawing/2014/main" id="{CD7FAD7B-4D28-40CF-94F6-C1331984A5E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867933" y="5940425"/>
              <a:ext cx="93641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5" name="Rectangle 59">
              <a:extLst>
                <a:ext uri="{FF2B5EF4-FFF2-40B4-BE49-F238E27FC236}">
                  <a16:creationId xmlns:a16="http://schemas.microsoft.com/office/drawing/2014/main" id="{E839DD11-82C1-4A7D-8167-4FCDC7D6C57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775880" y="5940425"/>
              <a:ext cx="92053" cy="93663"/>
            </a:xfrm>
            <a:prstGeom prst="rect">
              <a:avLst/>
            </a:pr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6" name="Rectangle 60">
              <a:extLst>
                <a:ext uri="{FF2B5EF4-FFF2-40B4-BE49-F238E27FC236}">
                  <a16:creationId xmlns:a16="http://schemas.microsoft.com/office/drawing/2014/main" id="{C2054C96-B2BF-4413-A113-AF2E97AE0F3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591773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7" name="Rectangle 61">
              <a:extLst>
                <a:ext uri="{FF2B5EF4-FFF2-40B4-BE49-F238E27FC236}">
                  <a16:creationId xmlns:a16="http://schemas.microsoft.com/office/drawing/2014/main" id="{D5CF60BF-12A2-468C-BCCE-B65DFCB697A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499720" y="5940425"/>
              <a:ext cx="92053" cy="93663"/>
            </a:xfrm>
            <a:prstGeom prst="rect">
              <a:avLst/>
            </a:pr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8" name="Rectangle 62">
              <a:extLst>
                <a:ext uri="{FF2B5EF4-FFF2-40B4-BE49-F238E27FC236}">
                  <a16:creationId xmlns:a16="http://schemas.microsoft.com/office/drawing/2014/main" id="{64AF1CA8-1FD7-4A05-8A8D-6052AE14434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406080" y="5940425"/>
              <a:ext cx="93640" cy="93663"/>
            </a:xfrm>
            <a:prstGeom prst="rect">
              <a:avLst/>
            </a:pr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19" name="Rectangle 63">
              <a:extLst>
                <a:ext uri="{FF2B5EF4-FFF2-40B4-BE49-F238E27FC236}">
                  <a16:creationId xmlns:a16="http://schemas.microsoft.com/office/drawing/2014/main" id="{01706FDC-BB61-489D-B965-AD44D01AFC4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220385" y="5940425"/>
              <a:ext cx="92053" cy="93663"/>
            </a:xfrm>
            <a:prstGeom prst="rect">
              <a:avLst/>
            </a:pr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20" name="Rectangle 64">
              <a:extLst>
                <a:ext uri="{FF2B5EF4-FFF2-40B4-BE49-F238E27FC236}">
                  <a16:creationId xmlns:a16="http://schemas.microsoft.com/office/drawing/2014/main" id="{473B334E-DF47-4F81-934E-87C767DB655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126745" y="5940425"/>
              <a:ext cx="93640" cy="93663"/>
            </a:xfrm>
            <a:prstGeom prst="rect">
              <a:avLst/>
            </a:pr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21" name="Rectangle 65">
              <a:extLst>
                <a:ext uri="{FF2B5EF4-FFF2-40B4-BE49-F238E27FC236}">
                  <a16:creationId xmlns:a16="http://schemas.microsoft.com/office/drawing/2014/main" id="{BF5FF8F5-900E-4DC8-B7BC-58BABD4B4B4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036279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22" name="Rectangle 53">
              <a:extLst>
                <a:ext uri="{FF2B5EF4-FFF2-40B4-BE49-F238E27FC236}">
                  <a16:creationId xmlns:a16="http://schemas.microsoft.com/office/drawing/2014/main" id="{E388B35F-EC08-4C94-95B1-1C007BBD35E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852172" y="5940425"/>
              <a:ext cx="92053" cy="93663"/>
            </a:xfrm>
            <a:prstGeom prst="rect">
              <a:avLst/>
            </a:prstGeom>
            <a:solidFill>
              <a:srgbClr val="8F8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23" name="Rectangle 54">
              <a:extLst>
                <a:ext uri="{FF2B5EF4-FFF2-40B4-BE49-F238E27FC236}">
                  <a16:creationId xmlns:a16="http://schemas.microsoft.com/office/drawing/2014/main" id="{5FDC143F-E0D4-454F-8778-2AD6F62A1F6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758532" y="5940425"/>
              <a:ext cx="93640" cy="93663"/>
            </a:xfrm>
            <a:prstGeom prst="rect">
              <a:avLst/>
            </a:prstGeom>
            <a:solidFill>
              <a:srgbClr val="004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4124" name="Rectangle 55">
              <a:extLst>
                <a:ext uri="{FF2B5EF4-FFF2-40B4-BE49-F238E27FC236}">
                  <a16:creationId xmlns:a16="http://schemas.microsoft.com/office/drawing/2014/main" id="{B2B3447D-5528-42FB-A148-9B46103EE38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664891" y="5940425"/>
              <a:ext cx="93641" cy="93663"/>
            </a:xfrm>
            <a:prstGeom prst="rect">
              <a:avLst/>
            </a:pr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</p:grpSp>
      <p:sp>
        <p:nvSpPr>
          <p:cNvPr id="4105" name="Text Placeholder 4">
            <a:extLst>
              <a:ext uri="{FF2B5EF4-FFF2-40B4-BE49-F238E27FC236}">
                <a16:creationId xmlns:a16="http://schemas.microsoft.com/office/drawing/2014/main" id="{F2D4C48A-CFDB-4320-9B9E-0E1E4087AE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98450" y="1600200"/>
            <a:ext cx="85899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/>
              <a:t>Click to edit Master text styles</a:t>
            </a:r>
          </a:p>
          <a:p>
            <a:pPr lvl="1"/>
            <a:r>
              <a:rPr lang="en-GB" altLang="fi-FI"/>
              <a:t>Second level</a:t>
            </a:r>
          </a:p>
          <a:p>
            <a:pPr lvl="2"/>
            <a:r>
              <a:rPr lang="en-GB" altLang="fi-FI"/>
              <a:t>Third level</a:t>
            </a:r>
          </a:p>
          <a:p>
            <a:pPr lvl="3"/>
            <a:r>
              <a:rPr lang="en-GB" altLang="fi-FI"/>
              <a:t>Fourth level</a:t>
            </a:r>
          </a:p>
          <a:p>
            <a:pPr lvl="4"/>
            <a:r>
              <a:rPr lang="en-GB" altLang="fi-FI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</p:sldLayoutIdLst>
  <p:transition spd="slow">
    <p:fade thruBlk="1"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cap="all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9pPr>
    </p:titleStyle>
    <p:bodyStyle>
      <a:lvl1pPr marL="3429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Trebuchet MS" pitchFamily="34" charset="0"/>
          <a:ea typeface="+mn-ea"/>
        </a:defRPr>
      </a:lvl2pPr>
      <a:lvl3pPr marL="11430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Trebuchet MS" pitchFamily="34" charset="0"/>
          <a:ea typeface="+mn-ea"/>
        </a:defRPr>
      </a:lvl3pPr>
      <a:lvl4pPr marL="16002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Trebuchet MS" pitchFamily="34" charset="0"/>
          <a:ea typeface="+mn-ea"/>
        </a:defRPr>
      </a:lvl4pPr>
      <a:lvl5pPr marL="2057400" indent="-179388" algn="l" rtl="0" eaLnBrk="0" fontAlgn="base" hangingPunct="0">
        <a:spcBef>
          <a:spcPct val="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Trebuchet MS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E1A1-0E15-4A18-B398-32055E9E7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14300"/>
            <a:ext cx="8583613" cy="4635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i-FI" sz="20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TENTTIOHJEET opiskelijalle</a:t>
            </a:r>
            <a:endParaRPr lang="fi-FI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D2A2D-7A79-48E9-9B4C-9E2982C06D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488" y="614363"/>
            <a:ext cx="9053512" cy="6129337"/>
          </a:xfrm>
        </p:spPr>
        <p:txBody>
          <a:bodyPr/>
          <a:lstStyle/>
          <a:p>
            <a:pPr marL="505800" indent="-342900" eaLnBrk="1" fontAlgn="t" hangingPunct="1">
              <a:buFont typeface="+mj-lt"/>
              <a:buAutoNum type="arabicPeriod"/>
              <a:defRPr/>
            </a:pPr>
            <a:r>
              <a:rPr lang="fi-FI" sz="1700" b="1" dirty="0">
                <a:solidFill>
                  <a:srgbClr val="FF0000"/>
                </a:solidFill>
              </a:rPr>
              <a:t>Opiskelija ei voi osallistua tenttiin ilmoittautumatta Pepissä. </a:t>
            </a:r>
          </a:p>
          <a:p>
            <a:pPr marL="505800" indent="-342900" eaLnBrk="1" fontAlgn="t" hangingPunct="1">
              <a:buFont typeface="+mj-lt"/>
              <a:buAutoNum type="arabicPeriod"/>
              <a:defRPr/>
            </a:pPr>
            <a:r>
              <a:rPr lang="fi-FI" sz="1700" b="1" dirty="0"/>
              <a:t>SULJE </a:t>
            </a:r>
            <a:r>
              <a:rPr lang="fi-FI" sz="1700" dirty="0"/>
              <a:t>ja</a:t>
            </a:r>
            <a:r>
              <a:rPr lang="fi-FI" sz="1700" b="1" dirty="0"/>
              <a:t> JÄTÄ </a:t>
            </a:r>
            <a:r>
              <a:rPr lang="fi-FI" sz="1700" dirty="0"/>
              <a:t>matkapuhelimet, kynäkotelot ja älykellot laukkuusi. </a:t>
            </a:r>
            <a:r>
              <a:rPr lang="fi-FI" sz="1700" b="1" dirty="0"/>
              <a:t>JÄTÄ</a:t>
            </a:r>
            <a:r>
              <a:rPr lang="fi-FI" sz="1700" dirty="0"/>
              <a:t> laukku ja takki tenttisalin reunoille. Matkapuhelimen tai muiden älylaitteiden käyttö tentin aikana johtaa tentin hylkäämiseen ja opiskelijan poistamiseen tenttisalista. </a:t>
            </a:r>
          </a:p>
          <a:p>
            <a:pPr marL="505800" indent="-342900" eaLnBrk="1" fontAlgn="t" hangingPunct="1">
              <a:buFont typeface="+mj-lt"/>
              <a:buAutoNum type="arabicPeriod"/>
              <a:defRPr/>
            </a:pPr>
            <a:r>
              <a:rPr lang="fi-FI" sz="1700" b="1" dirty="0"/>
              <a:t>OTA</a:t>
            </a:r>
            <a:r>
              <a:rPr lang="fi-FI" sz="1700" dirty="0"/>
              <a:t> tenttikysymykset ja vastauspaperit (</a:t>
            </a:r>
            <a:r>
              <a:rPr lang="fi-FI" sz="1700" dirty="0" err="1"/>
              <a:t>max</a:t>
            </a:r>
            <a:r>
              <a:rPr lang="en-FI" sz="1700" dirty="0"/>
              <a:t>.</a:t>
            </a:r>
            <a:r>
              <a:rPr lang="fi-FI" sz="1700" dirty="0"/>
              <a:t> 2) rivin päästä</a:t>
            </a:r>
            <a:r>
              <a:rPr lang="en-FI" sz="1700" dirty="0"/>
              <a:t> tai salin edestä</a:t>
            </a:r>
            <a:r>
              <a:rPr lang="fi-FI" sz="1700" dirty="0"/>
              <a:t>. </a:t>
            </a:r>
          </a:p>
          <a:p>
            <a:pPr marL="505800" indent="-342900" eaLnBrk="1" fontAlgn="t" hangingPunct="1">
              <a:buFont typeface="+mj-lt"/>
              <a:buAutoNum type="arabicPeriod"/>
              <a:defRPr/>
            </a:pPr>
            <a:r>
              <a:rPr lang="fi-FI" sz="1700" b="1" dirty="0"/>
              <a:t>SIIRRY ISTUMAAN PAIKALLESI JÄTTÄEN JOKA TOINEN PAIKKA TYHJÄKSI.</a:t>
            </a:r>
            <a:r>
              <a:rPr lang="fi-FI" sz="1700" dirty="0"/>
              <a:t> </a:t>
            </a:r>
          </a:p>
          <a:p>
            <a:pPr marL="505800" indent="-342900" eaLnBrk="1" fontAlgn="t" hangingPunct="1">
              <a:buFont typeface="+mj-lt"/>
              <a:buAutoNum type="arabicPeriod"/>
              <a:defRPr/>
            </a:pPr>
            <a:r>
              <a:rPr lang="fi-FI" sz="1700" b="1" dirty="0"/>
              <a:t>ÄLÄ KÄÄNNÄ PAPEREITA TAI KIRJOITA PAPEREIHIN </a:t>
            </a:r>
            <a:r>
              <a:rPr lang="fi-FI" sz="1700" dirty="0"/>
              <a:t>ennen kuin valvoja antaa luvan</a:t>
            </a:r>
            <a:r>
              <a:rPr lang="fi-FI" sz="1700" b="1" dirty="0"/>
              <a:t>.  </a:t>
            </a:r>
            <a:endParaRPr lang="fi-FI" sz="1700" dirty="0"/>
          </a:p>
          <a:p>
            <a:pPr marL="505800" indent="-342900" eaLnBrk="1" fontAlgn="t" hangingPunct="1">
              <a:buFont typeface="+mj-lt"/>
              <a:buAutoNum type="arabicPeriod"/>
              <a:defRPr/>
            </a:pPr>
            <a:r>
              <a:rPr lang="fi-FI" sz="1700" b="1" dirty="0"/>
              <a:t>TENTIN VALVOJA ANTAA LUVAN TENTIN ALOITTAMISEEN. </a:t>
            </a:r>
            <a:endParaRPr lang="fi-FI" sz="1700" dirty="0"/>
          </a:p>
          <a:p>
            <a:pPr marL="162900" indent="0" eaLnBrk="1" fontAlgn="b" hangingPunct="1">
              <a:buFont typeface="Arial" panose="020B0604020202020204" pitchFamily="34" charset="0"/>
              <a:buNone/>
              <a:defRPr/>
            </a:pPr>
            <a:endParaRPr lang="fi-FI" sz="1700" b="1" dirty="0"/>
          </a:p>
          <a:p>
            <a:pPr marL="162900" indent="0" eaLnBrk="1" fontAlgn="b" hangingPunct="1">
              <a:buFont typeface="Arial" panose="020B0604020202020204" pitchFamily="34" charset="0"/>
              <a:buNone/>
              <a:defRPr/>
            </a:pPr>
            <a:r>
              <a:rPr lang="fi-FI" sz="1700" b="1" dirty="0"/>
              <a:t>TENTIN PÄÄTYTTYÄ:</a:t>
            </a:r>
            <a:endParaRPr lang="fi-FI" sz="1700" dirty="0"/>
          </a:p>
          <a:p>
            <a:pPr eaLnBrk="1" fontAlgn="t" hangingPunct="1">
              <a:defRPr/>
            </a:pPr>
            <a:r>
              <a:rPr lang="fi-FI" sz="1700" b="1" dirty="0"/>
              <a:t>KIRJOITA </a:t>
            </a:r>
            <a:r>
              <a:rPr lang="fi-FI" sz="1700" dirty="0"/>
              <a:t>nimesi, opiskeluoikeusnumerosi sekä opintojakson nimi ja koodi kaikkiin tenttivastauspapereihin.</a:t>
            </a:r>
          </a:p>
          <a:p>
            <a:pPr eaLnBrk="1" fontAlgn="t" hangingPunct="1">
              <a:defRPr/>
            </a:pPr>
            <a:r>
              <a:rPr lang="fi-FI" sz="1700" b="1" dirty="0"/>
              <a:t>NÄYTÄ </a:t>
            </a:r>
            <a:r>
              <a:rPr lang="fi-FI" sz="1700" dirty="0"/>
              <a:t>opiskelijakortti tai henkilöllisyyskortti todistaaksesi henkilöllisyytesi. </a:t>
            </a:r>
          </a:p>
          <a:p>
            <a:pPr eaLnBrk="1" fontAlgn="t" hangingPunct="1">
              <a:defRPr/>
            </a:pPr>
            <a:r>
              <a:rPr lang="fi-FI" sz="1700" b="1" dirty="0"/>
              <a:t>PALAUTA</a:t>
            </a:r>
            <a:r>
              <a:rPr lang="fi-FI" sz="1700" dirty="0"/>
              <a:t> kaikki tenttivastauspaperit (myös tyhjät ja suttupaperit) tentin valvojalle. </a:t>
            </a:r>
          </a:p>
          <a:p>
            <a:pPr marL="162900" indent="0" eaLnBrk="1" fontAlgn="t" hangingPunct="1">
              <a:buFont typeface="Arial" panose="020B0604020202020204" pitchFamily="34" charset="0"/>
              <a:buNone/>
              <a:defRPr/>
            </a:pPr>
            <a:r>
              <a:rPr lang="fi-FI" sz="1600" b="1" dirty="0">
                <a:solidFill>
                  <a:srgbClr val="FF0000"/>
                </a:solidFill>
              </a:rPr>
              <a:t>JOKAISEN OPISKELIJAN TULEE PALAUTTAA VÄHINTÄÄN YKSI OPISKELIJAN NIMEN SISÄLTÄVÄ TENTTIVASTAUSPAPERI.</a:t>
            </a:r>
            <a:br>
              <a:rPr lang="fi-FI" sz="1600" b="1" dirty="0"/>
            </a:br>
            <a:endParaRPr lang="fi-FI" sz="2100" dirty="0"/>
          </a:p>
          <a:p>
            <a:pPr marL="162900" indent="0" eaLnBrk="1" fontAlgn="ctr" hangingPunct="1">
              <a:buFont typeface="Arial" panose="020B0604020202020204" pitchFamily="34" charset="0"/>
              <a:buNone/>
              <a:defRPr/>
            </a:pPr>
            <a:r>
              <a:rPr lang="en-US" sz="2100" b="1" dirty="0"/>
              <a:t>TENTTI ALKAA: KLO</a:t>
            </a:r>
          </a:p>
          <a:p>
            <a:pPr marL="162900" indent="0" eaLnBrk="1" fontAlgn="ctr" hangingPunct="1">
              <a:buFont typeface="Arial" panose="020B0604020202020204" pitchFamily="34" charset="0"/>
              <a:buNone/>
              <a:defRPr/>
            </a:pPr>
            <a:r>
              <a:rPr lang="en-US" sz="2100" b="1" dirty="0"/>
              <a:t>OPISKELIJA SAA POISTUA: KLO</a:t>
            </a:r>
            <a:endParaRPr lang="fi-FI" sz="2100" dirty="0"/>
          </a:p>
          <a:p>
            <a:pPr marL="162900" indent="0" eaLnBrk="1" fontAlgn="ctr" hangingPunct="1">
              <a:buFont typeface="Arial" panose="020B0604020202020204" pitchFamily="34" charset="0"/>
              <a:buNone/>
              <a:defRPr/>
            </a:pPr>
            <a:r>
              <a:rPr lang="en-US" sz="2100" b="1" dirty="0"/>
              <a:t>TENTTI PÄÄTTYY: KLO</a:t>
            </a:r>
            <a:endParaRPr lang="en-GB" sz="2100" b="1" dirty="0"/>
          </a:p>
          <a:p>
            <a:pPr marL="162900" indent="0" eaLnBrk="1" fontAlgn="ctr" hangingPunct="1">
              <a:buFont typeface="Arial" panose="020B0604020202020204" pitchFamily="34" charset="0"/>
              <a:buNone/>
              <a:defRPr/>
            </a:pPr>
            <a:endParaRPr lang="en-GB" sz="2100" b="1" dirty="0"/>
          </a:p>
          <a:p>
            <a:pPr marL="162900" indent="0" eaLnBrk="1" fontAlgn="ctr" hangingPunct="1">
              <a:buFont typeface="Arial" panose="020B0604020202020204" pitchFamily="34" charset="0"/>
              <a:buNone/>
              <a:defRPr/>
            </a:pPr>
            <a:r>
              <a:rPr lang="en-GB" sz="2000" b="1" dirty="0"/>
              <a:t>ÄLÄ KESKUSTELE TOISTEN OPSKELIJOIDEN KANSSA!</a:t>
            </a:r>
            <a:r>
              <a:rPr lang="en-GB" sz="2000" dirty="0"/>
              <a:t> </a:t>
            </a:r>
          </a:p>
          <a:p>
            <a:pPr marL="162900" indent="0" eaLnBrk="1" fontAlgn="ctr" hangingPunct="1">
              <a:buFont typeface="Arial" panose="020B0604020202020204" pitchFamily="34" charset="0"/>
              <a:buNone/>
              <a:defRPr/>
            </a:pPr>
            <a:endParaRPr lang="fi-FI" sz="2100" dirty="0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PPT_pohja_OY">
  <a:themeElements>
    <a:clrScheme name="OY">
      <a:dk1>
        <a:srgbClr val="000000"/>
      </a:dk1>
      <a:lt1>
        <a:srgbClr val="FFFFFF"/>
      </a:lt1>
      <a:dk2>
        <a:srgbClr val="000000"/>
      </a:dk2>
      <a:lt2>
        <a:srgbClr val="8F8F8C"/>
      </a:lt2>
      <a:accent1>
        <a:srgbClr val="C7BD8A"/>
      </a:accent1>
      <a:accent2>
        <a:srgbClr val="B31B34"/>
      </a:accent2>
      <a:accent3>
        <a:srgbClr val="FFFFFF"/>
      </a:accent3>
      <a:accent4>
        <a:srgbClr val="000000"/>
      </a:accent4>
      <a:accent5>
        <a:srgbClr val="54401F"/>
      </a:accent5>
      <a:accent6>
        <a:srgbClr val="B31B34"/>
      </a:accent6>
      <a:hlink>
        <a:srgbClr val="1068A2"/>
      </a:hlink>
      <a:folHlink>
        <a:srgbClr val="4F8C0D"/>
      </a:folHlink>
    </a:clrScheme>
    <a:fontScheme name="OY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1_vaa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3">
        <a:dk1>
          <a:srgbClr val="000000"/>
        </a:dk1>
        <a:lt1>
          <a:srgbClr val="FFFFFF"/>
        </a:lt1>
        <a:dk2>
          <a:srgbClr val="000000"/>
        </a:dk2>
        <a:lt2>
          <a:srgbClr val="8F8F8C"/>
        </a:lt2>
        <a:accent1>
          <a:srgbClr val="C7BD8A"/>
        </a:accent1>
        <a:accent2>
          <a:srgbClr val="B31B34"/>
        </a:accent2>
        <a:accent3>
          <a:srgbClr val="FFFFFF"/>
        </a:accent3>
        <a:accent4>
          <a:srgbClr val="000000"/>
        </a:accent4>
        <a:accent5>
          <a:srgbClr val="E0DBC4"/>
        </a:accent5>
        <a:accent6>
          <a:srgbClr val="A2172E"/>
        </a:accent6>
        <a:hlink>
          <a:srgbClr val="1068A2"/>
        </a:hlink>
        <a:folHlink>
          <a:srgbClr val="4F8C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glish">
  <a:themeElements>
    <a:clrScheme name="1_vaaka 13">
      <a:dk1>
        <a:srgbClr val="000000"/>
      </a:dk1>
      <a:lt1>
        <a:srgbClr val="FFFFFF"/>
      </a:lt1>
      <a:dk2>
        <a:srgbClr val="000000"/>
      </a:dk2>
      <a:lt2>
        <a:srgbClr val="8F8F8C"/>
      </a:lt2>
      <a:accent1>
        <a:srgbClr val="C7BD8A"/>
      </a:accent1>
      <a:accent2>
        <a:srgbClr val="B31B34"/>
      </a:accent2>
      <a:accent3>
        <a:srgbClr val="FFFFFF"/>
      </a:accent3>
      <a:accent4>
        <a:srgbClr val="000000"/>
      </a:accent4>
      <a:accent5>
        <a:srgbClr val="E0DBC4"/>
      </a:accent5>
      <a:accent6>
        <a:srgbClr val="A2172E"/>
      </a:accent6>
      <a:hlink>
        <a:srgbClr val="1068A2"/>
      </a:hlink>
      <a:folHlink>
        <a:srgbClr val="4F8C0D"/>
      </a:folHlink>
    </a:clrScheme>
    <a:fontScheme name="University of Oulu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1_vaa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3">
        <a:dk1>
          <a:srgbClr val="000000"/>
        </a:dk1>
        <a:lt1>
          <a:srgbClr val="FFFFFF"/>
        </a:lt1>
        <a:dk2>
          <a:srgbClr val="000000"/>
        </a:dk2>
        <a:lt2>
          <a:srgbClr val="8F8F8C"/>
        </a:lt2>
        <a:accent1>
          <a:srgbClr val="C7BD8A"/>
        </a:accent1>
        <a:accent2>
          <a:srgbClr val="B31B34"/>
        </a:accent2>
        <a:accent3>
          <a:srgbClr val="FFFFFF"/>
        </a:accent3>
        <a:accent4>
          <a:srgbClr val="000000"/>
        </a:accent4>
        <a:accent5>
          <a:srgbClr val="E0DBC4"/>
        </a:accent5>
        <a:accent6>
          <a:srgbClr val="A2172E"/>
        </a:accent6>
        <a:hlink>
          <a:srgbClr val="1068A2"/>
        </a:hlink>
        <a:folHlink>
          <a:srgbClr val="4F8C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ivu FI">
  <a:themeElements>
    <a:clrScheme name="1_vaaka 13">
      <a:dk1>
        <a:srgbClr val="000000"/>
      </a:dk1>
      <a:lt1>
        <a:srgbClr val="FFFFFF"/>
      </a:lt1>
      <a:dk2>
        <a:srgbClr val="000000"/>
      </a:dk2>
      <a:lt2>
        <a:srgbClr val="8F8F8C"/>
      </a:lt2>
      <a:accent1>
        <a:srgbClr val="C7BD8A"/>
      </a:accent1>
      <a:accent2>
        <a:srgbClr val="B31B34"/>
      </a:accent2>
      <a:accent3>
        <a:srgbClr val="FFFFFF"/>
      </a:accent3>
      <a:accent4>
        <a:srgbClr val="000000"/>
      </a:accent4>
      <a:accent5>
        <a:srgbClr val="E0DBC4"/>
      </a:accent5>
      <a:accent6>
        <a:srgbClr val="A2172E"/>
      </a:accent6>
      <a:hlink>
        <a:srgbClr val="1068A2"/>
      </a:hlink>
      <a:folHlink>
        <a:srgbClr val="4F8C0D"/>
      </a:folHlink>
    </a:clrScheme>
    <a:fontScheme name="University of Oulu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1_vaa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3">
        <a:dk1>
          <a:srgbClr val="000000"/>
        </a:dk1>
        <a:lt1>
          <a:srgbClr val="FFFFFF"/>
        </a:lt1>
        <a:dk2>
          <a:srgbClr val="000000"/>
        </a:dk2>
        <a:lt2>
          <a:srgbClr val="8F8F8C"/>
        </a:lt2>
        <a:accent1>
          <a:srgbClr val="C7BD8A"/>
        </a:accent1>
        <a:accent2>
          <a:srgbClr val="B31B34"/>
        </a:accent2>
        <a:accent3>
          <a:srgbClr val="FFFFFF"/>
        </a:accent3>
        <a:accent4>
          <a:srgbClr val="000000"/>
        </a:accent4>
        <a:accent5>
          <a:srgbClr val="E0DBC4"/>
        </a:accent5>
        <a:accent6>
          <a:srgbClr val="A2172E"/>
        </a:accent6>
        <a:hlink>
          <a:srgbClr val="1068A2"/>
        </a:hlink>
        <a:folHlink>
          <a:srgbClr val="4F8C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ivu ENG">
  <a:themeElements>
    <a:clrScheme name="1_vaaka 13">
      <a:dk1>
        <a:srgbClr val="000000"/>
      </a:dk1>
      <a:lt1>
        <a:srgbClr val="FFFFFF"/>
      </a:lt1>
      <a:dk2>
        <a:srgbClr val="000000"/>
      </a:dk2>
      <a:lt2>
        <a:srgbClr val="8F8F8C"/>
      </a:lt2>
      <a:accent1>
        <a:srgbClr val="C7BD8A"/>
      </a:accent1>
      <a:accent2>
        <a:srgbClr val="B31B34"/>
      </a:accent2>
      <a:accent3>
        <a:srgbClr val="FFFFFF"/>
      </a:accent3>
      <a:accent4>
        <a:srgbClr val="000000"/>
      </a:accent4>
      <a:accent5>
        <a:srgbClr val="E0DBC4"/>
      </a:accent5>
      <a:accent6>
        <a:srgbClr val="A2172E"/>
      </a:accent6>
      <a:hlink>
        <a:srgbClr val="1068A2"/>
      </a:hlink>
      <a:folHlink>
        <a:srgbClr val="4F8C0D"/>
      </a:folHlink>
    </a:clrScheme>
    <a:fontScheme name="University of Oulu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1_vaa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3">
        <a:dk1>
          <a:srgbClr val="000000"/>
        </a:dk1>
        <a:lt1>
          <a:srgbClr val="FFFFFF"/>
        </a:lt1>
        <a:dk2>
          <a:srgbClr val="000000"/>
        </a:dk2>
        <a:lt2>
          <a:srgbClr val="8F8F8C"/>
        </a:lt2>
        <a:accent1>
          <a:srgbClr val="C7BD8A"/>
        </a:accent1>
        <a:accent2>
          <a:srgbClr val="B31B34"/>
        </a:accent2>
        <a:accent3>
          <a:srgbClr val="FFFFFF"/>
        </a:accent3>
        <a:accent4>
          <a:srgbClr val="000000"/>
        </a:accent4>
        <a:accent5>
          <a:srgbClr val="E0DBC4"/>
        </a:accent5>
        <a:accent6>
          <a:srgbClr val="A2172E"/>
        </a:accent6>
        <a:hlink>
          <a:srgbClr val="1068A2"/>
        </a:hlink>
        <a:folHlink>
          <a:srgbClr val="4F8C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y_owner xmlns="7a27955c-8d6e-4ea3-adec-c12b7207bcf6">
      <UserInfo>
        <DisplayName>Petri Ovaskainen</DisplayName>
        <AccountId>65</AccountId>
        <AccountType/>
      </UserInfo>
    </oy_owner>
    <oy_keywordsNoteField xmlns="7a27955c-8d6e-4ea3-adec-c12b7207bcf6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382e4f9f-fa49-4491-93af-a162c0e5e431</TermId>
        </TermInfo>
      </Terms>
    </oy_keywordsNoteField>
    <TaxCatchAll xmlns="7a27955c-8d6e-4ea3-adec-c12b7207bcf6">
      <Value>20</Value>
      <Value>373</Value>
    </TaxCatchAll>
    <oy_departmentNoteField xmlns="7a27955c-8d6e-4ea3-adec-c12b7207bcf6">
      <Terms xmlns="http://schemas.microsoft.com/office/infopath/2007/PartnerControls">
        <TermInfo xmlns="http://schemas.microsoft.com/office/infopath/2007/PartnerControls">
          <TermName xmlns="http://schemas.microsoft.com/office/infopath/2007/PartnerControls">2409270 Viestintäpalvelut</TermName>
          <TermId xmlns="http://schemas.microsoft.com/office/infopath/2007/PartnerControls">b058708a-5e7e-4051-a8ac-061483ca3d63</TermId>
        </TermInfo>
      </Terms>
    </oy_departmentNoteField>
    <oy_subjectNoteField xmlns="7a27955c-8d6e-4ea3-adec-c12b7207bcf6">
      <Terms xmlns="http://schemas.microsoft.com/office/infopath/2007/PartnerControls"/>
    </oy_subjectNoteField>
    <oy_type xmlns="7a27955c-8d6e-4ea3-adec-c12b7207bcf6">
      <Terms xmlns="http://schemas.microsoft.com/office/infopath/2007/PartnerControls">
        <TermInfo xmlns="http://schemas.microsoft.com/office/infopath/2007/PartnerControls">
          <TermName xmlns="http://schemas.microsoft.com/office/infopath/2007/PartnerControls">Ohje</TermName>
          <TermId xmlns="http://schemas.microsoft.com/office/infopath/2007/PartnerControls">62bdb1e9-6a4e-41b7-9f23-a2dfe98f3035</TermId>
        </TermInfo>
      </Terms>
    </oy_typ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hjeen liitetiedosto" ma:contentTypeID="0x010100E2C66806664B437490F488AF34B7AFF600BC774A1D3665C24690F2F9AE8E5A2357" ma:contentTypeVersion="7" ma:contentTypeDescription="Luo uusi asiakirja." ma:contentTypeScope="" ma:versionID="d5d0ca3dde6a3f33335172b52d78dc55">
  <xsd:schema xmlns:xsd="http://www.w3.org/2001/XMLSchema" xmlns:xs="http://www.w3.org/2001/XMLSchema" xmlns:p="http://schemas.microsoft.com/office/2006/metadata/properties" xmlns:ns2="7a27955c-8d6e-4ea3-adec-c12b7207bcf6" targetNamespace="http://schemas.microsoft.com/office/2006/metadata/properties" ma:root="true" ma:fieldsID="57d2ca109bd465003444437a2474a8cd" ns2:_="">
    <xsd:import namespace="7a27955c-8d6e-4ea3-adec-c12b7207bcf6"/>
    <xsd:element name="properties">
      <xsd:complexType>
        <xsd:sequence>
          <xsd:element name="documentManagement">
            <xsd:complexType>
              <xsd:all>
                <xsd:element ref="ns2:oy_owner"/>
                <xsd:element ref="ns2:oy_subjectNoteField" minOccurs="0"/>
                <xsd:element ref="ns2:TaxCatchAll" minOccurs="0"/>
                <xsd:element ref="ns2:TaxCatchAllLabel" minOccurs="0"/>
                <xsd:element ref="ns2:oy_keywordsNoteField" minOccurs="0"/>
                <xsd:element ref="ns2:oy_departmentNoteField" minOccurs="0"/>
                <xsd:element ref="ns2:oy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7955c-8d6e-4ea3-adec-c12b7207bcf6" elementFormDefault="qualified">
    <xsd:import namespace="http://schemas.microsoft.com/office/2006/documentManagement/types"/>
    <xsd:import namespace="http://schemas.microsoft.com/office/infopath/2007/PartnerControls"/>
    <xsd:element name="oy_owner" ma:index="6" ma:displayName="Omistaja" ma:SharePointGroup="0" ma:internalName="oy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y_subjectNoteField" ma:index="8" nillable="true" ma:taxonomy="true" ma:internalName="oy_subjectNoteField" ma:taxonomyFieldName="oy_subject" ma:displayName="Aihe" ma:default="" ma:fieldId="{c407929f-a524-42cc-bf06-5b05f8efebf9}" ma:taxonomyMulti="true" ma:sspId="c8fedd44-943b-4f0e-a875-3874e0e1dcdb" ma:termSetId="0731efc9-d48d-42b3-91e5-2d662b8cb9bc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53e2953-54b6-492d-97eb-1a39a348f186}" ma:internalName="TaxCatchAll" ma:showField="CatchAllData" ma:web="b720e6ba-4909-46bc-a58b-a615f63623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53e2953-54b6-492d-97eb-1a39a348f186}" ma:internalName="TaxCatchAllLabel" ma:readOnly="true" ma:showField="CatchAllDataLabel" ma:web="b720e6ba-4909-46bc-a58b-a615f63623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y_keywordsNoteField" ma:index="12" ma:taxonomy="true" ma:internalName="oy_keywordsNoteField" ma:taxonomyFieldName="oy_keywords" ma:displayName="Asiasanat" ma:default="" ma:fieldId="{07274a43-d5db-47bf-b71d-0e93fd3a25da}" ma:taxonomyMulti="true" ma:sspId="c8fedd44-943b-4f0e-a875-3874e0e1dcdb" ma:termSetId="09fe38f4-9159-4e18-a4ed-e533276758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y_departmentNoteField" ma:index="14" ma:taxonomy="true" ma:internalName="oy_departmentNoteField" ma:taxonomyFieldName="oy_department" ma:displayName="Yksikkö" ma:fieldId="{914c763d-1adc-4e6f-b78a-85ec05d9d601}" ma:taxonomyMulti="true" ma:sspId="c8fedd44-943b-4f0e-a875-3874e0e1dcdb" ma:termSetId="71146231-2ee0-4c23-83da-d63540f64c7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y_type" ma:index="17" nillable="true" ma:taxonomy="true" ma:internalName="oy_type" ma:taxonomyFieldName="oy_typeTaxonomy" ma:displayName="Tyyppi" ma:default="627;#Ohje|62bdb1e9-6a4e-41b7-9f23-a2dfe98f3035" ma:fieldId="{e5ccb5dd-47dd-49bb-924c-6a95b448f32f}" ma:sspId="c8fedd44-943b-4f0e-a875-3874e0e1dcdb" ma:termSetId="4073159f-3c0b-4d81-ba27-df63fc93e9d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Sisältölaji"/>
        <xsd:element ref="dc:title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5712DE-D2C1-44E3-808A-CDAC5E54E78F}">
  <ds:schemaRefs>
    <ds:schemaRef ds:uri="http://schemas.openxmlformats.org/package/2006/metadata/core-properties"/>
    <ds:schemaRef ds:uri="http://purl.org/dc/terms/"/>
    <ds:schemaRef ds:uri="7a27955c-8d6e-4ea3-adec-c12b7207bcf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A4CDDB-929C-4A1B-9F71-7C78A9848A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27955c-8d6e-4ea3-adec-c12b7207bc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4358</TotalTime>
  <Words>150</Words>
  <Application>Microsoft Office PowerPoint</Application>
  <PresentationFormat>Näytössä katseltava diaesitys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Arial</vt:lpstr>
      <vt:lpstr>Calibri</vt:lpstr>
      <vt:lpstr>Gill Sans</vt:lpstr>
      <vt:lpstr>Trebuchet MS</vt:lpstr>
      <vt:lpstr>PPT_pohja_OY</vt:lpstr>
      <vt:lpstr>English</vt:lpstr>
      <vt:lpstr>Sivu FI</vt:lpstr>
      <vt:lpstr>Sivu ENG</vt:lpstr>
      <vt:lpstr>TENTTIOHJEET opiskelijalle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Diaesityspohja</dc:title>
  <dc:creator>Petri Ovaskainen</dc:creator>
  <cp:lastModifiedBy>Tytti Tenhula</cp:lastModifiedBy>
  <cp:revision>175</cp:revision>
  <cp:lastPrinted>2016-03-14T08:14:11Z</cp:lastPrinted>
  <dcterms:created xsi:type="dcterms:W3CDTF">2013-01-30T11:42:49Z</dcterms:created>
  <dcterms:modified xsi:type="dcterms:W3CDTF">2023-08-16T07:26:23Z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0x010100E2C66806664B437490F488AF34B7AFF600BC774A1D3665C24690F2F9AE8E5A2357</vt:lpwstr>
  </property>
  <property fmtid="{D5CDD505-2E9C-101B-9397-08002B2CF9AE}" pid="3" name="oy_department">
    <vt:lpwstr>20;#2409270 Viestintäpalvelut|b058708a-5e7e-4051-a8ac-061483ca3d63</vt:lpwstr>
  </property>
  <property fmtid="{D5CDD505-2E9C-101B-9397-08002B2CF9AE}" pid="4" name="oy_keywords">
    <vt:lpwstr>373;#Diaesitys|382e4f9f-fa49-4491-93af-a162c0e5e431</vt:lpwstr>
  </property>
  <property fmtid="{D5CDD505-2E9C-101B-9397-08002B2CF9AE}" pid="5" name="oy_subject">
    <vt:lpwstr/>
  </property>
</Properties>
</file>